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4"/>
  </p:notesMasterIdLst>
  <p:sldIdLst>
    <p:sldId id="257" r:id="rId2"/>
    <p:sldId id="258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</p:sldIdLst>
  <p:sldSz cx="12192000" cy="6858000"/>
  <p:notesSz cx="6858000" cy="9144000"/>
  <p:embeddedFontLst>
    <p:embeddedFont>
      <p:font typeface="Inclusive Sans" pitchFamily="2" charset="0"/>
      <p:regular r:id="rId15"/>
      <p:bold r:id="rId16"/>
      <p:italic r:id="rId17"/>
      <p:boldItalic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7CE7AB3-1DFC-4EB7-9CC8-36373CA3E773}" v="2" dt="2026-06-22T15:23:09.9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60" d="100"/>
          <a:sy n="60" d="100"/>
        </p:scale>
        <p:origin x="83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ena Pizzoli (CMH - Administration)" userId="d2283435-31aa-4ccf-b57e-26fc6e5caaa3" providerId="ADAL" clId="{902429D7-A709-4F49-8B50-1FEC49C37A36}"/>
    <pc:docChg chg="undo custSel addSld delSld modSld modMainMaster">
      <pc:chgData name="Elena Pizzoli (CMH - Administration)" userId="d2283435-31aa-4ccf-b57e-26fc6e5caaa3" providerId="ADAL" clId="{902429D7-A709-4F49-8B50-1FEC49C37A36}" dt="2026-06-22T15:30:10.813" v="279" actId="47"/>
      <pc:docMkLst>
        <pc:docMk/>
      </pc:docMkLst>
      <pc:sldChg chg="modSp mod">
        <pc:chgData name="Elena Pizzoli (CMH - Administration)" userId="d2283435-31aa-4ccf-b57e-26fc6e5caaa3" providerId="ADAL" clId="{902429D7-A709-4F49-8B50-1FEC49C37A36}" dt="2026-06-22T15:20:14.189" v="221" actId="2711"/>
        <pc:sldMkLst>
          <pc:docMk/>
          <pc:sldMk cId="636846792" sldId="257"/>
        </pc:sldMkLst>
        <pc:spChg chg="mod">
          <ac:chgData name="Elena Pizzoli (CMH - Administration)" userId="d2283435-31aa-4ccf-b57e-26fc6e5caaa3" providerId="ADAL" clId="{902429D7-A709-4F49-8B50-1FEC49C37A36}" dt="2026-06-22T15:20:14.189" v="221" actId="2711"/>
          <ac:spMkLst>
            <pc:docMk/>
            <pc:sldMk cId="636846792" sldId="257"/>
            <ac:spMk id="7" creationId="{AA8E6CE3-0204-018B-7633-47616C974DD8}"/>
          </ac:spMkLst>
        </pc:spChg>
        <pc:spChg chg="mod">
          <ac:chgData name="Elena Pizzoli (CMH - Administration)" userId="d2283435-31aa-4ccf-b57e-26fc6e5caaa3" providerId="ADAL" clId="{902429D7-A709-4F49-8B50-1FEC49C37A36}" dt="2026-06-22T15:20:14.189" v="221" actId="2711"/>
          <ac:spMkLst>
            <pc:docMk/>
            <pc:sldMk cId="636846792" sldId="257"/>
            <ac:spMk id="9" creationId="{E883F27F-6A89-CA26-22E4-DC2A2F630931}"/>
          </ac:spMkLst>
        </pc:spChg>
        <pc:spChg chg="mod">
          <ac:chgData name="Elena Pizzoli (CMH - Administration)" userId="d2283435-31aa-4ccf-b57e-26fc6e5caaa3" providerId="ADAL" clId="{902429D7-A709-4F49-8B50-1FEC49C37A36}" dt="2026-06-22T15:20:14.189" v="221" actId="2711"/>
          <ac:spMkLst>
            <pc:docMk/>
            <pc:sldMk cId="636846792" sldId="257"/>
            <ac:spMk id="10" creationId="{6D978E75-57BD-9FFD-F84A-03DFC3C3D38F}"/>
          </ac:spMkLst>
        </pc:spChg>
        <pc:spChg chg="mod">
          <ac:chgData name="Elena Pizzoli (CMH - Administration)" userId="d2283435-31aa-4ccf-b57e-26fc6e5caaa3" providerId="ADAL" clId="{902429D7-A709-4F49-8B50-1FEC49C37A36}" dt="2026-06-22T15:20:14.189" v="221" actId="2711"/>
          <ac:spMkLst>
            <pc:docMk/>
            <pc:sldMk cId="636846792" sldId="257"/>
            <ac:spMk id="11" creationId="{E8952EC3-AB90-E819-714C-2FEC851E92D0}"/>
          </ac:spMkLst>
        </pc:spChg>
        <pc:spChg chg="mod">
          <ac:chgData name="Elena Pizzoli (CMH - Administration)" userId="d2283435-31aa-4ccf-b57e-26fc6e5caaa3" providerId="ADAL" clId="{902429D7-A709-4F49-8B50-1FEC49C37A36}" dt="2026-06-22T15:20:14.189" v="221" actId="2711"/>
          <ac:spMkLst>
            <pc:docMk/>
            <pc:sldMk cId="636846792" sldId="257"/>
            <ac:spMk id="24" creationId="{7F6606DA-A11F-BF35-E17C-A247D0424144}"/>
          </ac:spMkLst>
        </pc:spChg>
      </pc:sldChg>
      <pc:sldChg chg="modSp mod">
        <pc:chgData name="Elena Pizzoli (CMH - Administration)" userId="d2283435-31aa-4ccf-b57e-26fc6e5caaa3" providerId="ADAL" clId="{902429D7-A709-4F49-8B50-1FEC49C37A36}" dt="2026-06-02T13:02:40.960" v="194" actId="20577"/>
        <pc:sldMkLst>
          <pc:docMk/>
          <pc:sldMk cId="20025841" sldId="258"/>
        </pc:sldMkLst>
        <pc:spChg chg="mod">
          <ac:chgData name="Elena Pizzoli (CMH - Administration)" userId="d2283435-31aa-4ccf-b57e-26fc6e5caaa3" providerId="ADAL" clId="{902429D7-A709-4F49-8B50-1FEC49C37A36}" dt="2026-06-02T13:02:29.279" v="187" actId="20577"/>
          <ac:spMkLst>
            <pc:docMk/>
            <pc:sldMk cId="20025841" sldId="258"/>
            <ac:spMk id="7" creationId="{A7E2ABE6-E994-816F-BBFD-8F841DBC12E8}"/>
          </ac:spMkLst>
        </pc:spChg>
        <pc:spChg chg="mod">
          <ac:chgData name="Elena Pizzoli (CMH - Administration)" userId="d2283435-31aa-4ccf-b57e-26fc6e5caaa3" providerId="ADAL" clId="{902429D7-A709-4F49-8B50-1FEC49C37A36}" dt="2026-06-02T13:02:40.960" v="194" actId="20577"/>
          <ac:spMkLst>
            <pc:docMk/>
            <pc:sldMk cId="20025841" sldId="258"/>
            <ac:spMk id="9" creationId="{2A0F9004-6155-BAC4-8640-4306127A52E4}"/>
          </ac:spMkLst>
        </pc:spChg>
      </pc:sldChg>
      <pc:sldChg chg="modSp mod">
        <pc:chgData name="Elena Pizzoli (CMH - Administration)" userId="d2283435-31aa-4ccf-b57e-26fc6e5caaa3" providerId="ADAL" clId="{902429D7-A709-4F49-8B50-1FEC49C37A36}" dt="2026-06-22T15:21:53.980" v="228" actId="27636"/>
        <pc:sldMkLst>
          <pc:docMk/>
          <pc:sldMk cId="1796262336" sldId="264"/>
        </pc:sldMkLst>
        <pc:spChg chg="mod">
          <ac:chgData name="Elena Pizzoli (CMH - Administration)" userId="d2283435-31aa-4ccf-b57e-26fc6e5caaa3" providerId="ADAL" clId="{902429D7-A709-4F49-8B50-1FEC49C37A36}" dt="2026-06-22T15:21:53.980" v="228" actId="27636"/>
          <ac:spMkLst>
            <pc:docMk/>
            <pc:sldMk cId="1796262336" sldId="264"/>
            <ac:spMk id="6" creationId="{66D5699D-C0EA-166E-C116-BC0A5F04D207}"/>
          </ac:spMkLst>
        </pc:spChg>
      </pc:sldChg>
      <pc:sldChg chg="modSp mod">
        <pc:chgData name="Elena Pizzoli (CMH - Administration)" userId="d2283435-31aa-4ccf-b57e-26fc6e5caaa3" providerId="ADAL" clId="{902429D7-A709-4F49-8B50-1FEC49C37A36}" dt="2026-06-22T15:23:59.793" v="237" actId="2711"/>
        <pc:sldMkLst>
          <pc:docMk/>
          <pc:sldMk cId="244328897" sldId="267"/>
        </pc:sldMkLst>
        <pc:spChg chg="mod">
          <ac:chgData name="Elena Pizzoli (CMH - Administration)" userId="d2283435-31aa-4ccf-b57e-26fc6e5caaa3" providerId="ADAL" clId="{902429D7-A709-4F49-8B50-1FEC49C37A36}" dt="2026-06-22T15:23:49.760" v="236" actId="2711"/>
          <ac:spMkLst>
            <pc:docMk/>
            <pc:sldMk cId="244328897" sldId="267"/>
            <ac:spMk id="2" creationId="{57A56A05-2F93-E127-E347-CA0D15008C84}"/>
          </ac:spMkLst>
        </pc:spChg>
        <pc:spChg chg="mod">
          <ac:chgData name="Elena Pizzoli (CMH - Administration)" userId="d2283435-31aa-4ccf-b57e-26fc6e5caaa3" providerId="ADAL" clId="{902429D7-A709-4F49-8B50-1FEC49C37A36}" dt="2026-06-22T15:23:49.760" v="236" actId="2711"/>
          <ac:spMkLst>
            <pc:docMk/>
            <pc:sldMk cId="244328897" sldId="267"/>
            <ac:spMk id="11" creationId="{A528EECC-91F1-AE19-7710-D45ED1593464}"/>
          </ac:spMkLst>
        </pc:spChg>
        <pc:graphicFrameChg chg="modGraphic">
          <ac:chgData name="Elena Pizzoli (CMH - Administration)" userId="d2283435-31aa-4ccf-b57e-26fc6e5caaa3" providerId="ADAL" clId="{902429D7-A709-4F49-8B50-1FEC49C37A36}" dt="2026-06-22T15:23:59.793" v="237" actId="2711"/>
          <ac:graphicFrameMkLst>
            <pc:docMk/>
            <pc:sldMk cId="244328897" sldId="267"/>
            <ac:graphicFrameMk id="4" creationId="{FD491979-DFEB-DB52-D535-E8A7ECD8B0F6}"/>
          </ac:graphicFrameMkLst>
        </pc:graphicFrameChg>
      </pc:sldChg>
      <pc:sldChg chg="new">
        <pc:chgData name="Elena Pizzoli (CMH - Administration)" userId="d2283435-31aa-4ccf-b57e-26fc6e5caaa3" providerId="ADAL" clId="{902429D7-A709-4F49-8B50-1FEC49C37A36}" dt="2026-06-02T13:01:51.620" v="183" actId="680"/>
        <pc:sldMkLst>
          <pc:docMk/>
          <pc:sldMk cId="511457877" sldId="270"/>
        </pc:sldMkLst>
      </pc:sldChg>
      <pc:sldChg chg="new del">
        <pc:chgData name="Elena Pizzoli (CMH - Administration)" userId="d2283435-31aa-4ccf-b57e-26fc6e5caaa3" providerId="ADAL" clId="{902429D7-A709-4F49-8B50-1FEC49C37A36}" dt="2026-06-22T15:30:10.813" v="279" actId="47"/>
        <pc:sldMkLst>
          <pc:docMk/>
          <pc:sldMk cId="3163734374" sldId="271"/>
        </pc:sldMkLst>
      </pc:sldChg>
      <pc:sldChg chg="addSp delSp modSp new del mod modClrScheme chgLayout">
        <pc:chgData name="Elena Pizzoli (CMH - Administration)" userId="d2283435-31aa-4ccf-b57e-26fc6e5caaa3" providerId="ADAL" clId="{902429D7-A709-4F49-8B50-1FEC49C37A36}" dt="2026-06-22T15:28:48.518" v="252" actId="47"/>
        <pc:sldMkLst>
          <pc:docMk/>
          <pc:sldMk cId="3761520720" sldId="271"/>
        </pc:sldMkLst>
        <pc:spChg chg="del mod ord">
          <ac:chgData name="Elena Pizzoli (CMH - Administration)" userId="d2283435-31aa-4ccf-b57e-26fc6e5caaa3" providerId="ADAL" clId="{902429D7-A709-4F49-8B50-1FEC49C37A36}" dt="2026-06-22T15:25:10.566" v="239" actId="700"/>
          <ac:spMkLst>
            <pc:docMk/>
            <pc:sldMk cId="3761520720" sldId="271"/>
            <ac:spMk id="2" creationId="{222C5CEA-B297-73B9-69DF-12DD8E06F6EA}"/>
          </ac:spMkLst>
        </pc:spChg>
        <pc:spChg chg="del">
          <ac:chgData name="Elena Pizzoli (CMH - Administration)" userId="d2283435-31aa-4ccf-b57e-26fc6e5caaa3" providerId="ADAL" clId="{902429D7-A709-4F49-8B50-1FEC49C37A36}" dt="2026-06-22T15:25:10.566" v="239" actId="700"/>
          <ac:spMkLst>
            <pc:docMk/>
            <pc:sldMk cId="3761520720" sldId="271"/>
            <ac:spMk id="3" creationId="{0145C213-9714-BDF9-3FC3-FAAD29CB86C0}"/>
          </ac:spMkLst>
        </pc:spChg>
        <pc:spChg chg="del mod ord">
          <ac:chgData name="Elena Pizzoli (CMH - Administration)" userId="d2283435-31aa-4ccf-b57e-26fc6e5caaa3" providerId="ADAL" clId="{902429D7-A709-4F49-8B50-1FEC49C37A36}" dt="2026-06-22T15:25:10.566" v="239" actId="700"/>
          <ac:spMkLst>
            <pc:docMk/>
            <pc:sldMk cId="3761520720" sldId="271"/>
            <ac:spMk id="4" creationId="{AE67200E-AC52-2EEE-A781-6EF15727C6F5}"/>
          </ac:spMkLst>
        </pc:spChg>
        <pc:spChg chg="del">
          <ac:chgData name="Elena Pizzoli (CMH - Administration)" userId="d2283435-31aa-4ccf-b57e-26fc6e5caaa3" providerId="ADAL" clId="{902429D7-A709-4F49-8B50-1FEC49C37A36}" dt="2026-06-22T15:25:10.566" v="239" actId="700"/>
          <ac:spMkLst>
            <pc:docMk/>
            <pc:sldMk cId="3761520720" sldId="271"/>
            <ac:spMk id="5" creationId="{2D455748-99BF-9FE3-9351-AD9041E82D06}"/>
          </ac:spMkLst>
        </pc:spChg>
        <pc:spChg chg="add del mod ord">
          <ac:chgData name="Elena Pizzoli (CMH - Administration)" userId="d2283435-31aa-4ccf-b57e-26fc6e5caaa3" providerId="ADAL" clId="{902429D7-A709-4F49-8B50-1FEC49C37A36}" dt="2026-06-22T15:25:16.199" v="240" actId="700"/>
          <ac:spMkLst>
            <pc:docMk/>
            <pc:sldMk cId="3761520720" sldId="271"/>
            <ac:spMk id="6" creationId="{80D7B8FF-7F54-089E-29A9-E620952881D7}"/>
          </ac:spMkLst>
        </pc:spChg>
        <pc:spChg chg="add del mod ord">
          <ac:chgData name="Elena Pizzoli (CMH - Administration)" userId="d2283435-31aa-4ccf-b57e-26fc6e5caaa3" providerId="ADAL" clId="{902429D7-A709-4F49-8B50-1FEC49C37A36}" dt="2026-06-22T15:25:16.199" v="240" actId="700"/>
          <ac:spMkLst>
            <pc:docMk/>
            <pc:sldMk cId="3761520720" sldId="271"/>
            <ac:spMk id="7" creationId="{E128404B-390D-D3B8-2231-180FB5B54DB9}"/>
          </ac:spMkLst>
        </pc:spChg>
        <pc:spChg chg="add del mod ord">
          <ac:chgData name="Elena Pizzoli (CMH - Administration)" userId="d2283435-31aa-4ccf-b57e-26fc6e5caaa3" providerId="ADAL" clId="{902429D7-A709-4F49-8B50-1FEC49C37A36}" dt="2026-06-22T15:25:31.910" v="250" actId="700"/>
          <ac:spMkLst>
            <pc:docMk/>
            <pc:sldMk cId="3761520720" sldId="271"/>
            <ac:spMk id="8" creationId="{243B7D52-EEFF-AF3C-4CA6-F0DBD21EDE5B}"/>
          </ac:spMkLst>
        </pc:spChg>
        <pc:spChg chg="add del mod ord">
          <ac:chgData name="Elena Pizzoli (CMH - Administration)" userId="d2283435-31aa-4ccf-b57e-26fc6e5caaa3" providerId="ADAL" clId="{902429D7-A709-4F49-8B50-1FEC49C37A36}" dt="2026-06-22T15:25:31.910" v="250" actId="700"/>
          <ac:spMkLst>
            <pc:docMk/>
            <pc:sldMk cId="3761520720" sldId="271"/>
            <ac:spMk id="9" creationId="{43505BB8-3A1A-7B6A-8139-1AA8AB4D4FF9}"/>
          </ac:spMkLst>
        </pc:spChg>
        <pc:spChg chg="add mod ord">
          <ac:chgData name="Elena Pizzoli (CMH - Administration)" userId="d2283435-31aa-4ccf-b57e-26fc6e5caaa3" providerId="ADAL" clId="{902429D7-A709-4F49-8B50-1FEC49C37A36}" dt="2026-06-22T15:25:31.910" v="250" actId="700"/>
          <ac:spMkLst>
            <pc:docMk/>
            <pc:sldMk cId="3761520720" sldId="271"/>
            <ac:spMk id="11" creationId="{C5E1F42D-0887-A45B-BA6A-922168FBACAB}"/>
          </ac:spMkLst>
        </pc:spChg>
        <pc:spChg chg="add mod ord">
          <ac:chgData name="Elena Pizzoli (CMH - Administration)" userId="d2283435-31aa-4ccf-b57e-26fc6e5caaa3" providerId="ADAL" clId="{902429D7-A709-4F49-8B50-1FEC49C37A36}" dt="2026-06-22T15:25:31.910" v="250" actId="700"/>
          <ac:spMkLst>
            <pc:docMk/>
            <pc:sldMk cId="3761520720" sldId="271"/>
            <ac:spMk id="12" creationId="{B49208CB-4F54-E10F-2338-224A19B11716}"/>
          </ac:spMkLst>
        </pc:spChg>
        <pc:spChg chg="add mod ord">
          <ac:chgData name="Elena Pizzoli (CMH - Administration)" userId="d2283435-31aa-4ccf-b57e-26fc6e5caaa3" providerId="ADAL" clId="{902429D7-A709-4F49-8B50-1FEC49C37A36}" dt="2026-06-22T15:25:31.910" v="250" actId="700"/>
          <ac:spMkLst>
            <pc:docMk/>
            <pc:sldMk cId="3761520720" sldId="271"/>
            <ac:spMk id="13" creationId="{CC015652-21A1-FB32-2C3A-B3521BC2B0CE}"/>
          </ac:spMkLst>
        </pc:spChg>
        <pc:graphicFrameChg chg="add del mod ord modGraphic">
          <ac:chgData name="Elena Pizzoli (CMH - Administration)" userId="d2283435-31aa-4ccf-b57e-26fc6e5caaa3" providerId="ADAL" clId="{902429D7-A709-4F49-8B50-1FEC49C37A36}" dt="2026-06-22T15:25:27.077" v="249" actId="3680"/>
          <ac:graphicFrameMkLst>
            <pc:docMk/>
            <pc:sldMk cId="3761520720" sldId="271"/>
            <ac:graphicFrameMk id="10" creationId="{03C253D9-94BC-EB11-3752-962C75CEF3AE}"/>
          </ac:graphicFrameMkLst>
        </pc:graphicFrameChg>
      </pc:sldChg>
      <pc:sldChg chg="new del">
        <pc:chgData name="Elena Pizzoli (CMH - Administration)" userId="d2283435-31aa-4ccf-b57e-26fc6e5caaa3" providerId="ADAL" clId="{902429D7-A709-4F49-8B50-1FEC49C37A36}" dt="2026-06-22T15:30:09.682" v="278" actId="47"/>
        <pc:sldMkLst>
          <pc:docMk/>
          <pc:sldMk cId="4052696667" sldId="272"/>
        </pc:sldMkLst>
      </pc:sldChg>
      <pc:sldChg chg="new del">
        <pc:chgData name="Elena Pizzoli (CMH - Administration)" userId="d2283435-31aa-4ccf-b57e-26fc6e5caaa3" providerId="ADAL" clId="{902429D7-A709-4F49-8B50-1FEC49C37A36}" dt="2026-06-22T15:30:09.089" v="277" actId="47"/>
        <pc:sldMkLst>
          <pc:docMk/>
          <pc:sldMk cId="2978809748" sldId="273"/>
        </pc:sldMkLst>
      </pc:sldChg>
      <pc:sldChg chg="new del">
        <pc:chgData name="Elena Pizzoli (CMH - Administration)" userId="d2283435-31aa-4ccf-b57e-26fc6e5caaa3" providerId="ADAL" clId="{902429D7-A709-4F49-8B50-1FEC49C37A36}" dt="2026-06-22T15:30:08.484" v="276" actId="47"/>
        <pc:sldMkLst>
          <pc:docMk/>
          <pc:sldMk cId="880784590" sldId="274"/>
        </pc:sldMkLst>
      </pc:sldChg>
      <pc:sldChg chg="addSp delSp modSp new del mod modClrScheme chgLayout">
        <pc:chgData name="Elena Pizzoli (CMH - Administration)" userId="d2283435-31aa-4ccf-b57e-26fc6e5caaa3" providerId="ADAL" clId="{902429D7-A709-4F49-8B50-1FEC49C37A36}" dt="2026-06-22T15:30:07.814" v="275" actId="47"/>
        <pc:sldMkLst>
          <pc:docMk/>
          <pc:sldMk cId="158537790" sldId="275"/>
        </pc:sldMkLst>
        <pc:spChg chg="del mod ord">
          <ac:chgData name="Elena Pizzoli (CMH - Administration)" userId="d2283435-31aa-4ccf-b57e-26fc6e5caaa3" providerId="ADAL" clId="{902429D7-A709-4F49-8B50-1FEC49C37A36}" dt="2026-06-22T15:29:20.874" v="258" actId="700"/>
          <ac:spMkLst>
            <pc:docMk/>
            <pc:sldMk cId="158537790" sldId="275"/>
            <ac:spMk id="2" creationId="{2F7AD5E1-41FE-AD51-97D0-DB2E69E1D4F0}"/>
          </ac:spMkLst>
        </pc:spChg>
        <pc:spChg chg="del mod ord">
          <ac:chgData name="Elena Pizzoli (CMH - Administration)" userId="d2283435-31aa-4ccf-b57e-26fc6e5caaa3" providerId="ADAL" clId="{902429D7-A709-4F49-8B50-1FEC49C37A36}" dt="2026-06-22T15:29:20.874" v="258" actId="700"/>
          <ac:spMkLst>
            <pc:docMk/>
            <pc:sldMk cId="158537790" sldId="275"/>
            <ac:spMk id="3" creationId="{E43988C3-ED5A-85A9-2263-E347FBEF3765}"/>
          </ac:spMkLst>
        </pc:spChg>
        <pc:spChg chg="mod ord">
          <ac:chgData name="Elena Pizzoli (CMH - Administration)" userId="d2283435-31aa-4ccf-b57e-26fc6e5caaa3" providerId="ADAL" clId="{902429D7-A709-4F49-8B50-1FEC49C37A36}" dt="2026-06-22T15:29:20.874" v="258" actId="700"/>
          <ac:spMkLst>
            <pc:docMk/>
            <pc:sldMk cId="158537790" sldId="275"/>
            <ac:spMk id="4" creationId="{8B6E4823-2CDE-6B6C-4632-07871B4214A3}"/>
          </ac:spMkLst>
        </pc:spChg>
        <pc:spChg chg="add mod ord">
          <ac:chgData name="Elena Pizzoli (CMH - Administration)" userId="d2283435-31aa-4ccf-b57e-26fc6e5caaa3" providerId="ADAL" clId="{902429D7-A709-4F49-8B50-1FEC49C37A36}" dt="2026-06-22T15:29:20.874" v="258" actId="700"/>
          <ac:spMkLst>
            <pc:docMk/>
            <pc:sldMk cId="158537790" sldId="275"/>
            <ac:spMk id="5" creationId="{A5805572-A912-5922-04DD-6D638AC4721C}"/>
          </ac:spMkLst>
        </pc:spChg>
        <pc:spChg chg="add mod ord">
          <ac:chgData name="Elena Pizzoli (CMH - Administration)" userId="d2283435-31aa-4ccf-b57e-26fc6e5caaa3" providerId="ADAL" clId="{902429D7-A709-4F49-8B50-1FEC49C37A36}" dt="2026-06-22T15:29:20.874" v="258" actId="700"/>
          <ac:spMkLst>
            <pc:docMk/>
            <pc:sldMk cId="158537790" sldId="275"/>
            <ac:spMk id="6" creationId="{43321764-A98E-F787-66B5-6CEAB813B612}"/>
          </ac:spMkLst>
        </pc:spChg>
      </pc:sldChg>
      <pc:sldChg chg="new del">
        <pc:chgData name="Elena Pizzoli (CMH - Administration)" userId="d2283435-31aa-4ccf-b57e-26fc6e5caaa3" providerId="ADAL" clId="{902429D7-A709-4F49-8B50-1FEC49C37A36}" dt="2026-06-22T15:30:07.257" v="274" actId="47"/>
        <pc:sldMkLst>
          <pc:docMk/>
          <pc:sldMk cId="431505975" sldId="276"/>
        </pc:sldMkLst>
      </pc:sldChg>
      <pc:sldChg chg="new del">
        <pc:chgData name="Elena Pizzoli (CMH - Administration)" userId="d2283435-31aa-4ccf-b57e-26fc6e5caaa3" providerId="ADAL" clId="{902429D7-A709-4F49-8B50-1FEC49C37A36}" dt="2026-06-22T15:30:06.445" v="273" actId="47"/>
        <pc:sldMkLst>
          <pc:docMk/>
          <pc:sldMk cId="1510152275" sldId="277"/>
        </pc:sldMkLst>
      </pc:sldChg>
      <pc:sldChg chg="new del">
        <pc:chgData name="Elena Pizzoli (CMH - Administration)" userId="d2283435-31aa-4ccf-b57e-26fc6e5caaa3" providerId="ADAL" clId="{902429D7-A709-4F49-8B50-1FEC49C37A36}" dt="2026-06-22T15:30:05.893" v="272" actId="47"/>
        <pc:sldMkLst>
          <pc:docMk/>
          <pc:sldMk cId="2354145447" sldId="278"/>
        </pc:sldMkLst>
      </pc:sldChg>
      <pc:sldChg chg="new del">
        <pc:chgData name="Elena Pizzoli (CMH - Administration)" userId="d2283435-31aa-4ccf-b57e-26fc6e5caaa3" providerId="ADAL" clId="{902429D7-A709-4F49-8B50-1FEC49C37A36}" dt="2026-06-22T15:30:05.319" v="271" actId="47"/>
        <pc:sldMkLst>
          <pc:docMk/>
          <pc:sldMk cId="1004184584" sldId="279"/>
        </pc:sldMkLst>
      </pc:sldChg>
      <pc:sldChg chg="new del">
        <pc:chgData name="Elena Pizzoli (CMH - Administration)" userId="d2283435-31aa-4ccf-b57e-26fc6e5caaa3" providerId="ADAL" clId="{902429D7-A709-4F49-8B50-1FEC49C37A36}" dt="2026-06-22T15:30:04.790" v="270" actId="47"/>
        <pc:sldMkLst>
          <pc:docMk/>
          <pc:sldMk cId="3898851196" sldId="280"/>
        </pc:sldMkLst>
      </pc:sldChg>
      <pc:sldChg chg="new del">
        <pc:chgData name="Elena Pizzoli (CMH - Administration)" userId="d2283435-31aa-4ccf-b57e-26fc6e5caaa3" providerId="ADAL" clId="{902429D7-A709-4F49-8B50-1FEC49C37A36}" dt="2026-06-22T15:30:04.198" v="269" actId="47"/>
        <pc:sldMkLst>
          <pc:docMk/>
          <pc:sldMk cId="3750567548" sldId="281"/>
        </pc:sldMkLst>
      </pc:sldChg>
      <pc:sldChg chg="new del">
        <pc:chgData name="Elena Pizzoli (CMH - Administration)" userId="d2283435-31aa-4ccf-b57e-26fc6e5caaa3" providerId="ADAL" clId="{902429D7-A709-4F49-8B50-1FEC49C37A36}" dt="2026-06-22T15:30:03.542" v="268" actId="47"/>
        <pc:sldMkLst>
          <pc:docMk/>
          <pc:sldMk cId="1764406182" sldId="282"/>
        </pc:sldMkLst>
      </pc:sldChg>
      <pc:sldChg chg="new del">
        <pc:chgData name="Elena Pizzoli (CMH - Administration)" userId="d2283435-31aa-4ccf-b57e-26fc6e5caaa3" providerId="ADAL" clId="{902429D7-A709-4F49-8B50-1FEC49C37A36}" dt="2026-06-22T15:30:02.839" v="267" actId="47"/>
        <pc:sldMkLst>
          <pc:docMk/>
          <pc:sldMk cId="2076839649" sldId="283"/>
        </pc:sldMkLst>
      </pc:sldChg>
      <pc:sldMasterChg chg="modSp delSldLayout modSldLayout">
        <pc:chgData name="Elena Pizzoli (CMH - Administration)" userId="d2283435-31aa-4ccf-b57e-26fc6e5caaa3" providerId="ADAL" clId="{902429D7-A709-4F49-8B50-1FEC49C37A36}" dt="2026-06-22T15:25:46.924" v="251" actId="2711"/>
        <pc:sldMasterMkLst>
          <pc:docMk/>
          <pc:sldMasterMk cId="83697750" sldId="2147483660"/>
        </pc:sldMasterMkLst>
        <pc:spChg chg="mod">
          <ac:chgData name="Elena Pizzoli (CMH - Administration)" userId="d2283435-31aa-4ccf-b57e-26fc6e5caaa3" providerId="ADAL" clId="{902429D7-A709-4F49-8B50-1FEC49C37A36}" dt="2026-06-22T15:23:09.920" v="235" actId="2711"/>
          <ac:spMkLst>
            <pc:docMk/>
            <pc:sldMasterMk cId="83697750" sldId="2147483660"/>
            <ac:spMk id="2" creationId="{AD364D74-9AA3-4C33-6D41-D64CF7EACACC}"/>
          </ac:spMkLst>
        </pc:spChg>
        <pc:spChg chg="mod">
          <ac:chgData name="Elena Pizzoli (CMH - Administration)" userId="d2283435-31aa-4ccf-b57e-26fc6e5caaa3" providerId="ADAL" clId="{902429D7-A709-4F49-8B50-1FEC49C37A36}" dt="2026-06-22T15:23:09.920" v="235" actId="2711"/>
          <ac:spMkLst>
            <pc:docMk/>
            <pc:sldMasterMk cId="83697750" sldId="2147483660"/>
            <ac:spMk id="3" creationId="{1DEA4953-D1AD-E2D7-D752-E9B4B90B6414}"/>
          </ac:spMkLst>
        </pc:spChg>
        <pc:spChg chg="mod">
          <ac:chgData name="Elena Pizzoli (CMH - Administration)" userId="d2283435-31aa-4ccf-b57e-26fc6e5caaa3" providerId="ADAL" clId="{902429D7-A709-4F49-8B50-1FEC49C37A36}" dt="2026-06-22T15:23:09.920" v="235" actId="2711"/>
          <ac:spMkLst>
            <pc:docMk/>
            <pc:sldMasterMk cId="83697750" sldId="2147483660"/>
            <ac:spMk id="6" creationId="{5DA8E161-6C6E-2742-1699-7E49B1817E24}"/>
          </ac:spMkLst>
        </pc:spChg>
        <pc:spChg chg="mod">
          <ac:chgData name="Elena Pizzoli (CMH - Administration)" userId="d2283435-31aa-4ccf-b57e-26fc6e5caaa3" providerId="ADAL" clId="{902429D7-A709-4F49-8B50-1FEC49C37A36}" dt="2026-06-22T15:23:09.920" v="235" actId="2711"/>
          <ac:spMkLst>
            <pc:docMk/>
            <pc:sldMasterMk cId="83697750" sldId="2147483660"/>
            <ac:spMk id="9" creationId="{46F24DB5-939A-7013-29CC-9C6DD242B9BE}"/>
          </ac:spMkLst>
        </pc:spChg>
        <pc:sldLayoutChg chg="modSp mod">
          <pc:chgData name="Elena Pizzoli (CMH - Administration)" userId="d2283435-31aa-4ccf-b57e-26fc6e5caaa3" providerId="ADAL" clId="{902429D7-A709-4F49-8B50-1FEC49C37A36}" dt="2026-06-22T15:21:03.332" v="222" actId="2711"/>
          <pc:sldLayoutMkLst>
            <pc:docMk/>
            <pc:sldMasterMk cId="83697750" sldId="2147483660"/>
            <pc:sldLayoutMk cId="3747196229" sldId="2147483661"/>
          </pc:sldLayoutMkLst>
          <pc:spChg chg="mod">
            <ac:chgData name="Elena Pizzoli (CMH - Administration)" userId="d2283435-31aa-4ccf-b57e-26fc6e5caaa3" providerId="ADAL" clId="{902429D7-A709-4F49-8B50-1FEC49C37A36}" dt="2026-06-22T15:21:03.332" v="222" actId="2711"/>
            <ac:spMkLst>
              <pc:docMk/>
              <pc:sldMasterMk cId="83697750" sldId="2147483660"/>
              <pc:sldLayoutMk cId="3747196229" sldId="2147483661"/>
              <ac:spMk id="2" creationId="{522D3E14-665F-EF25-CCD4-8CC8775EDAC7}"/>
            </ac:spMkLst>
          </pc:spChg>
          <pc:spChg chg="mod">
            <ac:chgData name="Elena Pizzoli (CMH - Administration)" userId="d2283435-31aa-4ccf-b57e-26fc6e5caaa3" providerId="ADAL" clId="{902429D7-A709-4F49-8B50-1FEC49C37A36}" dt="2026-06-22T15:21:03.332" v="222" actId="2711"/>
            <ac:spMkLst>
              <pc:docMk/>
              <pc:sldMasterMk cId="83697750" sldId="2147483660"/>
              <pc:sldLayoutMk cId="3747196229" sldId="2147483661"/>
              <ac:spMk id="3" creationId="{49470A26-3361-A503-0ED7-CD9E970F371E}"/>
            </ac:spMkLst>
          </pc:spChg>
          <pc:spChg chg="mod">
            <ac:chgData name="Elena Pizzoli (CMH - Administration)" userId="d2283435-31aa-4ccf-b57e-26fc6e5caaa3" providerId="ADAL" clId="{902429D7-A709-4F49-8B50-1FEC49C37A36}" dt="2026-06-22T15:21:03.332" v="222" actId="2711"/>
            <ac:spMkLst>
              <pc:docMk/>
              <pc:sldMasterMk cId="83697750" sldId="2147483660"/>
              <pc:sldLayoutMk cId="3747196229" sldId="2147483661"/>
              <ac:spMk id="4" creationId="{67836585-B205-5492-EEC1-810D3BD6F004}"/>
            </ac:spMkLst>
          </pc:spChg>
          <pc:spChg chg="mod">
            <ac:chgData name="Elena Pizzoli (CMH - Administration)" userId="d2283435-31aa-4ccf-b57e-26fc6e5caaa3" providerId="ADAL" clId="{902429D7-A709-4F49-8B50-1FEC49C37A36}" dt="2026-06-22T15:21:03.332" v="222" actId="2711"/>
            <ac:spMkLst>
              <pc:docMk/>
              <pc:sldMasterMk cId="83697750" sldId="2147483660"/>
              <pc:sldLayoutMk cId="3747196229" sldId="2147483661"/>
              <ac:spMk id="8" creationId="{B25BED44-2D6B-BA3C-5E68-CF633168C058}"/>
            </ac:spMkLst>
          </pc:spChg>
          <pc:spChg chg="mod">
            <ac:chgData name="Elena Pizzoli (CMH - Administration)" userId="d2283435-31aa-4ccf-b57e-26fc6e5caaa3" providerId="ADAL" clId="{902429D7-A709-4F49-8B50-1FEC49C37A36}" dt="2026-06-22T15:21:03.332" v="222" actId="2711"/>
            <ac:spMkLst>
              <pc:docMk/>
              <pc:sldMasterMk cId="83697750" sldId="2147483660"/>
              <pc:sldLayoutMk cId="3747196229" sldId="2147483661"/>
              <ac:spMk id="10" creationId="{BD3541EE-7335-AEE5-B608-9A89C5AA0F3F}"/>
            </ac:spMkLst>
          </pc:spChg>
        </pc:sldLayoutChg>
        <pc:sldLayoutChg chg="modSp mod">
          <pc:chgData name="Elena Pizzoli (CMH - Administration)" userId="d2283435-31aa-4ccf-b57e-26fc6e5caaa3" providerId="ADAL" clId="{902429D7-A709-4F49-8B50-1FEC49C37A36}" dt="2026-06-22T15:21:12.218" v="223" actId="2711"/>
          <pc:sldLayoutMkLst>
            <pc:docMk/>
            <pc:sldMasterMk cId="83697750" sldId="2147483660"/>
            <pc:sldLayoutMk cId="1063622730" sldId="2147483662"/>
          </pc:sldLayoutMkLst>
          <pc:spChg chg="mod">
            <ac:chgData name="Elena Pizzoli (CMH - Administration)" userId="d2283435-31aa-4ccf-b57e-26fc6e5caaa3" providerId="ADAL" clId="{902429D7-A709-4F49-8B50-1FEC49C37A36}" dt="2026-06-22T15:21:12.218" v="223" actId="2711"/>
            <ac:spMkLst>
              <pc:docMk/>
              <pc:sldMasterMk cId="83697750" sldId="2147483660"/>
              <pc:sldLayoutMk cId="1063622730" sldId="2147483662"/>
              <ac:spMk id="2" creationId="{522D3E14-665F-EF25-CCD4-8CC8775EDAC7}"/>
            </ac:spMkLst>
          </pc:spChg>
          <pc:spChg chg="mod">
            <ac:chgData name="Elena Pizzoli (CMH - Administration)" userId="d2283435-31aa-4ccf-b57e-26fc6e5caaa3" providerId="ADAL" clId="{902429D7-A709-4F49-8B50-1FEC49C37A36}" dt="2026-06-22T15:21:12.218" v="223" actId="2711"/>
            <ac:spMkLst>
              <pc:docMk/>
              <pc:sldMasterMk cId="83697750" sldId="2147483660"/>
              <pc:sldLayoutMk cId="1063622730" sldId="2147483662"/>
              <ac:spMk id="3" creationId="{49470A26-3361-A503-0ED7-CD9E970F371E}"/>
            </ac:spMkLst>
          </pc:spChg>
          <pc:spChg chg="mod">
            <ac:chgData name="Elena Pizzoli (CMH - Administration)" userId="d2283435-31aa-4ccf-b57e-26fc6e5caaa3" providerId="ADAL" clId="{902429D7-A709-4F49-8B50-1FEC49C37A36}" dt="2026-06-22T15:21:12.218" v="223" actId="2711"/>
            <ac:spMkLst>
              <pc:docMk/>
              <pc:sldMasterMk cId="83697750" sldId="2147483660"/>
              <pc:sldLayoutMk cId="1063622730" sldId="2147483662"/>
              <ac:spMk id="4" creationId="{67836585-B205-5492-EEC1-810D3BD6F004}"/>
            </ac:spMkLst>
          </pc:spChg>
          <pc:spChg chg="mod">
            <ac:chgData name="Elena Pizzoli (CMH - Administration)" userId="d2283435-31aa-4ccf-b57e-26fc6e5caaa3" providerId="ADAL" clId="{902429D7-A709-4F49-8B50-1FEC49C37A36}" dt="2026-06-22T15:21:12.218" v="223" actId="2711"/>
            <ac:spMkLst>
              <pc:docMk/>
              <pc:sldMasterMk cId="83697750" sldId="2147483660"/>
              <pc:sldLayoutMk cId="1063622730" sldId="2147483662"/>
              <ac:spMk id="8" creationId="{B25BED44-2D6B-BA3C-5E68-CF633168C058}"/>
            </ac:spMkLst>
          </pc:spChg>
          <pc:spChg chg="mod">
            <ac:chgData name="Elena Pizzoli (CMH - Administration)" userId="d2283435-31aa-4ccf-b57e-26fc6e5caaa3" providerId="ADAL" clId="{902429D7-A709-4F49-8B50-1FEC49C37A36}" dt="2026-06-22T15:21:12.218" v="223" actId="2711"/>
            <ac:spMkLst>
              <pc:docMk/>
              <pc:sldMasterMk cId="83697750" sldId="2147483660"/>
              <pc:sldLayoutMk cId="1063622730" sldId="2147483662"/>
              <ac:spMk id="10" creationId="{BD3541EE-7335-AEE5-B608-9A89C5AA0F3F}"/>
            </ac:spMkLst>
          </pc:spChg>
        </pc:sldLayoutChg>
        <pc:sldLayoutChg chg="modSp mod">
          <pc:chgData name="Elena Pizzoli (CMH - Administration)" userId="d2283435-31aa-4ccf-b57e-26fc6e5caaa3" providerId="ADAL" clId="{902429D7-A709-4F49-8B50-1FEC49C37A36}" dt="2026-06-22T15:21:21.047" v="224" actId="2711"/>
          <pc:sldLayoutMkLst>
            <pc:docMk/>
            <pc:sldMasterMk cId="83697750" sldId="2147483660"/>
            <pc:sldLayoutMk cId="1961625328" sldId="2147483663"/>
          </pc:sldLayoutMkLst>
          <pc:spChg chg="mod">
            <ac:chgData name="Elena Pizzoli (CMH - Administration)" userId="d2283435-31aa-4ccf-b57e-26fc6e5caaa3" providerId="ADAL" clId="{902429D7-A709-4F49-8B50-1FEC49C37A36}" dt="2026-06-22T15:21:21.047" v="224" actId="2711"/>
            <ac:spMkLst>
              <pc:docMk/>
              <pc:sldMasterMk cId="83697750" sldId="2147483660"/>
              <pc:sldLayoutMk cId="1961625328" sldId="2147483663"/>
              <ac:spMk id="2" creationId="{E1CB1014-6259-32E0-9F18-5254067B1996}"/>
            </ac:spMkLst>
          </pc:spChg>
          <pc:spChg chg="mod">
            <ac:chgData name="Elena Pizzoli (CMH - Administration)" userId="d2283435-31aa-4ccf-b57e-26fc6e5caaa3" providerId="ADAL" clId="{902429D7-A709-4F49-8B50-1FEC49C37A36}" dt="2026-06-22T15:21:21.047" v="224" actId="2711"/>
            <ac:spMkLst>
              <pc:docMk/>
              <pc:sldMasterMk cId="83697750" sldId="2147483660"/>
              <pc:sldLayoutMk cId="1961625328" sldId="2147483663"/>
              <ac:spMk id="3" creationId="{50D3169F-A0AF-635B-631A-F6AF4C89805A}"/>
            </ac:spMkLst>
          </pc:spChg>
          <pc:spChg chg="mod">
            <ac:chgData name="Elena Pizzoli (CMH - Administration)" userId="d2283435-31aa-4ccf-b57e-26fc6e5caaa3" providerId="ADAL" clId="{902429D7-A709-4F49-8B50-1FEC49C37A36}" dt="2026-06-22T15:21:21.047" v="224" actId="2711"/>
            <ac:spMkLst>
              <pc:docMk/>
              <pc:sldMasterMk cId="83697750" sldId="2147483660"/>
              <pc:sldLayoutMk cId="1961625328" sldId="2147483663"/>
              <ac:spMk id="4" creationId="{47CDA599-0B1A-D9DC-B1AF-BA8293828AEC}"/>
            </ac:spMkLst>
          </pc:spChg>
          <pc:spChg chg="mod">
            <ac:chgData name="Elena Pizzoli (CMH - Administration)" userId="d2283435-31aa-4ccf-b57e-26fc6e5caaa3" providerId="ADAL" clId="{902429D7-A709-4F49-8B50-1FEC49C37A36}" dt="2026-06-22T15:21:21.047" v="224" actId="2711"/>
            <ac:spMkLst>
              <pc:docMk/>
              <pc:sldMasterMk cId="83697750" sldId="2147483660"/>
              <pc:sldLayoutMk cId="1961625328" sldId="2147483663"/>
              <ac:spMk id="6" creationId="{A2046000-5461-3E45-AE53-91BE93344913}"/>
            </ac:spMkLst>
          </pc:spChg>
        </pc:sldLayoutChg>
        <pc:sldLayoutChg chg="modSp mod">
          <pc:chgData name="Elena Pizzoli (CMH - Administration)" userId="d2283435-31aa-4ccf-b57e-26fc6e5caaa3" providerId="ADAL" clId="{902429D7-A709-4F49-8B50-1FEC49C37A36}" dt="2026-06-22T15:21:32.709" v="225" actId="2711"/>
          <pc:sldLayoutMkLst>
            <pc:docMk/>
            <pc:sldMasterMk cId="83697750" sldId="2147483660"/>
            <pc:sldLayoutMk cId="1078956187" sldId="2147483664"/>
          </pc:sldLayoutMkLst>
          <pc:spChg chg="mod">
            <ac:chgData name="Elena Pizzoli (CMH - Administration)" userId="d2283435-31aa-4ccf-b57e-26fc6e5caaa3" providerId="ADAL" clId="{902429D7-A709-4F49-8B50-1FEC49C37A36}" dt="2026-06-22T15:21:32.709" v="225" actId="2711"/>
            <ac:spMkLst>
              <pc:docMk/>
              <pc:sldMasterMk cId="83697750" sldId="2147483660"/>
              <pc:sldLayoutMk cId="1078956187" sldId="2147483664"/>
              <ac:spMk id="2" creationId="{E1CB1014-6259-32E0-9F18-5254067B1996}"/>
            </ac:spMkLst>
          </pc:spChg>
          <pc:spChg chg="mod">
            <ac:chgData name="Elena Pizzoli (CMH - Administration)" userId="d2283435-31aa-4ccf-b57e-26fc6e5caaa3" providerId="ADAL" clId="{902429D7-A709-4F49-8B50-1FEC49C37A36}" dt="2026-06-22T15:21:32.709" v="225" actId="2711"/>
            <ac:spMkLst>
              <pc:docMk/>
              <pc:sldMasterMk cId="83697750" sldId="2147483660"/>
              <pc:sldLayoutMk cId="1078956187" sldId="2147483664"/>
              <ac:spMk id="3" creationId="{50D3169F-A0AF-635B-631A-F6AF4C89805A}"/>
            </ac:spMkLst>
          </pc:spChg>
          <pc:spChg chg="mod">
            <ac:chgData name="Elena Pizzoli (CMH - Administration)" userId="d2283435-31aa-4ccf-b57e-26fc6e5caaa3" providerId="ADAL" clId="{902429D7-A709-4F49-8B50-1FEC49C37A36}" dt="2026-06-22T15:21:32.709" v="225" actId="2711"/>
            <ac:spMkLst>
              <pc:docMk/>
              <pc:sldMasterMk cId="83697750" sldId="2147483660"/>
              <pc:sldLayoutMk cId="1078956187" sldId="2147483664"/>
              <ac:spMk id="4" creationId="{26F68BA1-6419-7AB6-7D59-85F844025131}"/>
            </ac:spMkLst>
          </pc:spChg>
          <pc:spChg chg="mod">
            <ac:chgData name="Elena Pizzoli (CMH - Administration)" userId="d2283435-31aa-4ccf-b57e-26fc6e5caaa3" providerId="ADAL" clId="{902429D7-A709-4F49-8B50-1FEC49C37A36}" dt="2026-06-22T15:21:32.709" v="225" actId="2711"/>
            <ac:spMkLst>
              <pc:docMk/>
              <pc:sldMasterMk cId="83697750" sldId="2147483660"/>
              <pc:sldLayoutMk cId="1078956187" sldId="2147483664"/>
              <ac:spMk id="6" creationId="{A2046000-5461-3E45-AE53-91BE93344913}"/>
            </ac:spMkLst>
          </pc:spChg>
        </pc:sldLayoutChg>
        <pc:sldLayoutChg chg="modSp mod">
          <pc:chgData name="Elena Pizzoli (CMH - Administration)" userId="d2283435-31aa-4ccf-b57e-26fc6e5caaa3" providerId="ADAL" clId="{902429D7-A709-4F49-8B50-1FEC49C37A36}" dt="2026-06-22T15:21:44.195" v="226" actId="2711"/>
          <pc:sldLayoutMkLst>
            <pc:docMk/>
            <pc:sldMasterMk cId="83697750" sldId="2147483660"/>
            <pc:sldLayoutMk cId="199743046" sldId="2147483665"/>
          </pc:sldLayoutMkLst>
          <pc:spChg chg="mod">
            <ac:chgData name="Elena Pizzoli (CMH - Administration)" userId="d2283435-31aa-4ccf-b57e-26fc6e5caaa3" providerId="ADAL" clId="{902429D7-A709-4F49-8B50-1FEC49C37A36}" dt="2026-06-22T15:21:44.195" v="226" actId="2711"/>
            <ac:spMkLst>
              <pc:docMk/>
              <pc:sldMasterMk cId="83697750" sldId="2147483660"/>
              <pc:sldLayoutMk cId="199743046" sldId="2147483665"/>
              <ac:spMk id="2" creationId="{5F11F28C-9C1C-A802-0993-A176AABDB8FD}"/>
            </ac:spMkLst>
          </pc:spChg>
          <pc:spChg chg="mod">
            <ac:chgData name="Elena Pizzoli (CMH - Administration)" userId="d2283435-31aa-4ccf-b57e-26fc6e5caaa3" providerId="ADAL" clId="{902429D7-A709-4F49-8B50-1FEC49C37A36}" dt="2026-06-22T15:21:44.195" v="226" actId="2711"/>
            <ac:spMkLst>
              <pc:docMk/>
              <pc:sldMasterMk cId="83697750" sldId="2147483660"/>
              <pc:sldLayoutMk cId="199743046" sldId="2147483665"/>
              <ac:spMk id="3" creationId="{52DEAA4F-2BAF-C701-98CD-F03A2DFDE0D9}"/>
            </ac:spMkLst>
          </pc:spChg>
          <pc:spChg chg="mod">
            <ac:chgData name="Elena Pizzoli (CMH - Administration)" userId="d2283435-31aa-4ccf-b57e-26fc6e5caaa3" providerId="ADAL" clId="{902429D7-A709-4F49-8B50-1FEC49C37A36}" dt="2026-06-22T15:21:44.195" v="226" actId="2711"/>
            <ac:spMkLst>
              <pc:docMk/>
              <pc:sldMasterMk cId="83697750" sldId="2147483660"/>
              <pc:sldLayoutMk cId="199743046" sldId="2147483665"/>
              <ac:spMk id="5" creationId="{916909AE-12A7-1D36-2A95-1A58C14DDFE2}"/>
            </ac:spMkLst>
          </pc:spChg>
          <pc:spChg chg="mod">
            <ac:chgData name="Elena Pizzoli (CMH - Administration)" userId="d2283435-31aa-4ccf-b57e-26fc6e5caaa3" providerId="ADAL" clId="{902429D7-A709-4F49-8B50-1FEC49C37A36}" dt="2026-06-22T15:21:44.195" v="226" actId="2711"/>
            <ac:spMkLst>
              <pc:docMk/>
              <pc:sldMasterMk cId="83697750" sldId="2147483660"/>
              <pc:sldLayoutMk cId="199743046" sldId="2147483665"/>
              <ac:spMk id="6" creationId="{82656EAB-9322-DF71-B2DB-0B9E16EACC2C}"/>
            </ac:spMkLst>
          </pc:spChg>
        </pc:sldLayoutChg>
        <pc:sldLayoutChg chg="modSp mod">
          <pc:chgData name="Elena Pizzoli (CMH - Administration)" userId="d2283435-31aa-4ccf-b57e-26fc6e5caaa3" providerId="ADAL" clId="{902429D7-A709-4F49-8B50-1FEC49C37A36}" dt="2026-06-22T15:21:53.889" v="227" actId="2711"/>
          <pc:sldLayoutMkLst>
            <pc:docMk/>
            <pc:sldMasterMk cId="83697750" sldId="2147483660"/>
            <pc:sldLayoutMk cId="1119564055" sldId="2147483666"/>
          </pc:sldLayoutMkLst>
          <pc:spChg chg="mod">
            <ac:chgData name="Elena Pizzoli (CMH - Administration)" userId="d2283435-31aa-4ccf-b57e-26fc6e5caaa3" providerId="ADAL" clId="{902429D7-A709-4F49-8B50-1FEC49C37A36}" dt="2026-06-22T15:21:53.889" v="227" actId="2711"/>
            <ac:spMkLst>
              <pc:docMk/>
              <pc:sldMasterMk cId="83697750" sldId="2147483660"/>
              <pc:sldLayoutMk cId="1119564055" sldId="2147483666"/>
              <ac:spMk id="2" creationId="{5F11F28C-9C1C-A802-0993-A176AABDB8FD}"/>
            </ac:spMkLst>
          </pc:spChg>
          <pc:spChg chg="mod">
            <ac:chgData name="Elena Pizzoli (CMH - Administration)" userId="d2283435-31aa-4ccf-b57e-26fc6e5caaa3" providerId="ADAL" clId="{902429D7-A709-4F49-8B50-1FEC49C37A36}" dt="2026-06-22T15:21:53.889" v="227" actId="2711"/>
            <ac:spMkLst>
              <pc:docMk/>
              <pc:sldMasterMk cId="83697750" sldId="2147483660"/>
              <pc:sldLayoutMk cId="1119564055" sldId="2147483666"/>
              <ac:spMk id="3" creationId="{52DEAA4F-2BAF-C701-98CD-F03A2DFDE0D9}"/>
            </ac:spMkLst>
          </pc:spChg>
          <pc:spChg chg="mod">
            <ac:chgData name="Elena Pizzoli (CMH - Administration)" userId="d2283435-31aa-4ccf-b57e-26fc6e5caaa3" providerId="ADAL" clId="{902429D7-A709-4F49-8B50-1FEC49C37A36}" dt="2026-06-22T15:21:53.889" v="227" actId="2711"/>
            <ac:spMkLst>
              <pc:docMk/>
              <pc:sldMasterMk cId="83697750" sldId="2147483660"/>
              <pc:sldLayoutMk cId="1119564055" sldId="2147483666"/>
              <ac:spMk id="5" creationId="{B08ECBED-9E6C-F23F-0CE7-7606C88ADE84}"/>
            </ac:spMkLst>
          </pc:spChg>
          <pc:spChg chg="mod">
            <ac:chgData name="Elena Pizzoli (CMH - Administration)" userId="d2283435-31aa-4ccf-b57e-26fc6e5caaa3" providerId="ADAL" clId="{902429D7-A709-4F49-8B50-1FEC49C37A36}" dt="2026-06-22T15:21:53.889" v="227" actId="2711"/>
            <ac:spMkLst>
              <pc:docMk/>
              <pc:sldMasterMk cId="83697750" sldId="2147483660"/>
              <pc:sldLayoutMk cId="1119564055" sldId="2147483666"/>
              <ac:spMk id="6" creationId="{82656EAB-9322-DF71-B2DB-0B9E16EACC2C}"/>
            </ac:spMkLst>
          </pc:spChg>
          <pc:spChg chg="mod">
            <ac:chgData name="Elena Pizzoli (CMH - Administration)" userId="d2283435-31aa-4ccf-b57e-26fc6e5caaa3" providerId="ADAL" clId="{902429D7-A709-4F49-8B50-1FEC49C37A36}" dt="2026-06-22T15:21:53.889" v="227" actId="2711"/>
            <ac:spMkLst>
              <pc:docMk/>
              <pc:sldMasterMk cId="83697750" sldId="2147483660"/>
              <pc:sldLayoutMk cId="1119564055" sldId="2147483666"/>
              <ac:spMk id="8" creationId="{B4F59BCA-13D2-56E7-7AC7-131533E8476C}"/>
            </ac:spMkLst>
          </pc:spChg>
        </pc:sldLayoutChg>
        <pc:sldLayoutChg chg="modSp mod">
          <pc:chgData name="Elena Pizzoli (CMH - Administration)" userId="d2283435-31aa-4ccf-b57e-26fc6e5caaa3" providerId="ADAL" clId="{902429D7-A709-4F49-8B50-1FEC49C37A36}" dt="2026-06-22T15:22:22.624" v="230" actId="2711"/>
          <pc:sldLayoutMkLst>
            <pc:docMk/>
            <pc:sldMasterMk cId="83697750" sldId="2147483660"/>
            <pc:sldLayoutMk cId="1482173504" sldId="2147483667"/>
          </pc:sldLayoutMkLst>
          <pc:spChg chg="mod">
            <ac:chgData name="Elena Pizzoli (CMH - Administration)" userId="d2283435-31aa-4ccf-b57e-26fc6e5caaa3" providerId="ADAL" clId="{902429D7-A709-4F49-8B50-1FEC49C37A36}" dt="2026-06-22T15:22:22.624" v="230" actId="2711"/>
            <ac:spMkLst>
              <pc:docMk/>
              <pc:sldMasterMk cId="83697750" sldId="2147483660"/>
              <pc:sldLayoutMk cId="1482173504" sldId="2147483667"/>
              <ac:spMk id="2" creationId="{5F11F28C-9C1C-A802-0993-A176AABDB8FD}"/>
            </ac:spMkLst>
          </pc:spChg>
          <pc:spChg chg="mod">
            <ac:chgData name="Elena Pizzoli (CMH - Administration)" userId="d2283435-31aa-4ccf-b57e-26fc6e5caaa3" providerId="ADAL" clId="{902429D7-A709-4F49-8B50-1FEC49C37A36}" dt="2026-06-22T15:22:22.624" v="230" actId="2711"/>
            <ac:spMkLst>
              <pc:docMk/>
              <pc:sldMasterMk cId="83697750" sldId="2147483660"/>
              <pc:sldLayoutMk cId="1482173504" sldId="2147483667"/>
              <ac:spMk id="3" creationId="{52DEAA4F-2BAF-C701-98CD-F03A2DFDE0D9}"/>
            </ac:spMkLst>
          </pc:spChg>
          <pc:spChg chg="mod">
            <ac:chgData name="Elena Pizzoli (CMH - Administration)" userId="d2283435-31aa-4ccf-b57e-26fc6e5caaa3" providerId="ADAL" clId="{902429D7-A709-4F49-8B50-1FEC49C37A36}" dt="2026-06-22T15:22:22.624" v="230" actId="2711"/>
            <ac:spMkLst>
              <pc:docMk/>
              <pc:sldMasterMk cId="83697750" sldId="2147483660"/>
              <pc:sldLayoutMk cId="1482173504" sldId="2147483667"/>
              <ac:spMk id="5" creationId="{1E956C4F-DD17-E899-15CC-54343ED3DA3B}"/>
            </ac:spMkLst>
          </pc:spChg>
          <pc:spChg chg="mod">
            <ac:chgData name="Elena Pizzoli (CMH - Administration)" userId="d2283435-31aa-4ccf-b57e-26fc6e5caaa3" providerId="ADAL" clId="{902429D7-A709-4F49-8B50-1FEC49C37A36}" dt="2026-06-22T15:22:22.624" v="230" actId="2711"/>
            <ac:spMkLst>
              <pc:docMk/>
              <pc:sldMasterMk cId="83697750" sldId="2147483660"/>
              <pc:sldLayoutMk cId="1482173504" sldId="2147483667"/>
              <ac:spMk id="7" creationId="{A85CF5AF-7B43-D56A-E800-8540D687F1B1}"/>
            </ac:spMkLst>
          </pc:spChg>
        </pc:sldLayoutChg>
        <pc:sldLayoutChg chg="modSp mod">
          <pc:chgData name="Elena Pizzoli (CMH - Administration)" userId="d2283435-31aa-4ccf-b57e-26fc6e5caaa3" providerId="ADAL" clId="{902429D7-A709-4F49-8B50-1FEC49C37A36}" dt="2026-06-22T15:22:11.415" v="229" actId="2711"/>
          <pc:sldLayoutMkLst>
            <pc:docMk/>
            <pc:sldMasterMk cId="83697750" sldId="2147483660"/>
            <pc:sldLayoutMk cId="3343619257" sldId="2147483668"/>
          </pc:sldLayoutMkLst>
          <pc:spChg chg="mod">
            <ac:chgData name="Elena Pizzoli (CMH - Administration)" userId="d2283435-31aa-4ccf-b57e-26fc6e5caaa3" providerId="ADAL" clId="{902429D7-A709-4F49-8B50-1FEC49C37A36}" dt="2026-06-22T15:22:11.415" v="229" actId="2711"/>
            <ac:spMkLst>
              <pc:docMk/>
              <pc:sldMasterMk cId="83697750" sldId="2147483660"/>
              <pc:sldLayoutMk cId="3343619257" sldId="2147483668"/>
              <ac:spMk id="2" creationId="{5F11F28C-9C1C-A802-0993-A176AABDB8FD}"/>
            </ac:spMkLst>
          </pc:spChg>
          <pc:spChg chg="mod">
            <ac:chgData name="Elena Pizzoli (CMH - Administration)" userId="d2283435-31aa-4ccf-b57e-26fc6e5caaa3" providerId="ADAL" clId="{902429D7-A709-4F49-8B50-1FEC49C37A36}" dt="2026-06-22T15:22:11.415" v="229" actId="2711"/>
            <ac:spMkLst>
              <pc:docMk/>
              <pc:sldMasterMk cId="83697750" sldId="2147483660"/>
              <pc:sldLayoutMk cId="3343619257" sldId="2147483668"/>
              <ac:spMk id="3" creationId="{52DEAA4F-2BAF-C701-98CD-F03A2DFDE0D9}"/>
            </ac:spMkLst>
          </pc:spChg>
          <pc:spChg chg="mod">
            <ac:chgData name="Elena Pizzoli (CMH - Administration)" userId="d2283435-31aa-4ccf-b57e-26fc6e5caaa3" providerId="ADAL" clId="{902429D7-A709-4F49-8B50-1FEC49C37A36}" dt="2026-06-22T15:22:11.415" v="229" actId="2711"/>
            <ac:spMkLst>
              <pc:docMk/>
              <pc:sldMasterMk cId="83697750" sldId="2147483660"/>
              <pc:sldLayoutMk cId="3343619257" sldId="2147483668"/>
              <ac:spMk id="5" creationId="{63CC1056-1F7E-7F8A-ACE7-DEE8E44657D4}"/>
            </ac:spMkLst>
          </pc:spChg>
          <pc:spChg chg="mod">
            <ac:chgData name="Elena Pizzoli (CMH - Administration)" userId="d2283435-31aa-4ccf-b57e-26fc6e5caaa3" providerId="ADAL" clId="{902429D7-A709-4F49-8B50-1FEC49C37A36}" dt="2026-06-22T15:22:11.415" v="229" actId="2711"/>
            <ac:spMkLst>
              <pc:docMk/>
              <pc:sldMasterMk cId="83697750" sldId="2147483660"/>
              <pc:sldLayoutMk cId="3343619257" sldId="2147483668"/>
              <ac:spMk id="6" creationId="{82656EAB-9322-DF71-B2DB-0B9E16EACC2C}"/>
            </ac:spMkLst>
          </pc:spChg>
          <pc:spChg chg="mod">
            <ac:chgData name="Elena Pizzoli (CMH - Administration)" userId="d2283435-31aa-4ccf-b57e-26fc6e5caaa3" providerId="ADAL" clId="{902429D7-A709-4F49-8B50-1FEC49C37A36}" dt="2026-06-22T15:22:11.415" v="229" actId="2711"/>
            <ac:spMkLst>
              <pc:docMk/>
              <pc:sldMasterMk cId="83697750" sldId="2147483660"/>
              <pc:sldLayoutMk cId="3343619257" sldId="2147483668"/>
              <ac:spMk id="8" creationId="{AB5E9F01-B5AA-9152-948E-97B946052F25}"/>
            </ac:spMkLst>
          </pc:spChg>
        </pc:sldLayoutChg>
        <pc:sldLayoutChg chg="modSp mod">
          <pc:chgData name="Elena Pizzoli (CMH - Administration)" userId="d2283435-31aa-4ccf-b57e-26fc6e5caaa3" providerId="ADAL" clId="{902429D7-A709-4F49-8B50-1FEC49C37A36}" dt="2026-06-22T15:22:30.968" v="231" actId="2711"/>
          <pc:sldLayoutMkLst>
            <pc:docMk/>
            <pc:sldMasterMk cId="83697750" sldId="2147483660"/>
            <pc:sldLayoutMk cId="3165066816" sldId="2147483669"/>
          </pc:sldLayoutMkLst>
          <pc:spChg chg="mod">
            <ac:chgData name="Elena Pizzoli (CMH - Administration)" userId="d2283435-31aa-4ccf-b57e-26fc6e5caaa3" providerId="ADAL" clId="{902429D7-A709-4F49-8B50-1FEC49C37A36}" dt="2026-06-22T15:22:30.968" v="231" actId="2711"/>
            <ac:spMkLst>
              <pc:docMk/>
              <pc:sldMasterMk cId="83697750" sldId="2147483660"/>
              <pc:sldLayoutMk cId="3165066816" sldId="2147483669"/>
              <ac:spMk id="2" creationId="{5F11F28C-9C1C-A802-0993-A176AABDB8FD}"/>
            </ac:spMkLst>
          </pc:spChg>
          <pc:spChg chg="mod">
            <ac:chgData name="Elena Pizzoli (CMH - Administration)" userId="d2283435-31aa-4ccf-b57e-26fc6e5caaa3" providerId="ADAL" clId="{902429D7-A709-4F49-8B50-1FEC49C37A36}" dt="2026-06-22T15:22:30.968" v="231" actId="2711"/>
            <ac:spMkLst>
              <pc:docMk/>
              <pc:sldMasterMk cId="83697750" sldId="2147483660"/>
              <pc:sldLayoutMk cId="3165066816" sldId="2147483669"/>
              <ac:spMk id="3" creationId="{52DEAA4F-2BAF-C701-98CD-F03A2DFDE0D9}"/>
            </ac:spMkLst>
          </pc:spChg>
          <pc:spChg chg="mod">
            <ac:chgData name="Elena Pizzoli (CMH - Administration)" userId="d2283435-31aa-4ccf-b57e-26fc6e5caaa3" providerId="ADAL" clId="{902429D7-A709-4F49-8B50-1FEC49C37A36}" dt="2026-06-22T15:22:30.968" v="231" actId="2711"/>
            <ac:spMkLst>
              <pc:docMk/>
              <pc:sldMasterMk cId="83697750" sldId="2147483660"/>
              <pc:sldLayoutMk cId="3165066816" sldId="2147483669"/>
              <ac:spMk id="5" creationId="{C4E66BE5-EBD8-9CCB-710E-F58B50437B98}"/>
            </ac:spMkLst>
          </pc:spChg>
          <pc:spChg chg="mod">
            <ac:chgData name="Elena Pizzoli (CMH - Administration)" userId="d2283435-31aa-4ccf-b57e-26fc6e5caaa3" providerId="ADAL" clId="{902429D7-A709-4F49-8B50-1FEC49C37A36}" dt="2026-06-22T15:22:30.968" v="231" actId="2711"/>
            <ac:spMkLst>
              <pc:docMk/>
              <pc:sldMasterMk cId="83697750" sldId="2147483660"/>
              <pc:sldLayoutMk cId="3165066816" sldId="2147483669"/>
              <ac:spMk id="8" creationId="{A37B0C1F-24DA-788D-FE1A-B61ED9B91EE5}"/>
            </ac:spMkLst>
          </pc:spChg>
        </pc:sldLayoutChg>
        <pc:sldLayoutChg chg="modSp mod">
          <pc:chgData name="Elena Pizzoli (CMH - Administration)" userId="d2283435-31aa-4ccf-b57e-26fc6e5caaa3" providerId="ADAL" clId="{902429D7-A709-4F49-8B50-1FEC49C37A36}" dt="2026-06-22T15:22:40.510" v="232" actId="2711"/>
          <pc:sldLayoutMkLst>
            <pc:docMk/>
            <pc:sldMasterMk cId="83697750" sldId="2147483660"/>
            <pc:sldLayoutMk cId="1849702263" sldId="2147483670"/>
          </pc:sldLayoutMkLst>
          <pc:spChg chg="mod">
            <ac:chgData name="Elena Pizzoli (CMH - Administration)" userId="d2283435-31aa-4ccf-b57e-26fc6e5caaa3" providerId="ADAL" clId="{902429D7-A709-4F49-8B50-1FEC49C37A36}" dt="2026-06-22T15:22:40.510" v="232" actId="2711"/>
            <ac:spMkLst>
              <pc:docMk/>
              <pc:sldMasterMk cId="83697750" sldId="2147483660"/>
              <pc:sldLayoutMk cId="1849702263" sldId="2147483670"/>
              <ac:spMk id="3" creationId="{52DEAA4F-2BAF-C701-98CD-F03A2DFDE0D9}"/>
            </ac:spMkLst>
          </pc:spChg>
          <pc:spChg chg="mod">
            <ac:chgData name="Elena Pizzoli (CMH - Administration)" userId="d2283435-31aa-4ccf-b57e-26fc6e5caaa3" providerId="ADAL" clId="{902429D7-A709-4F49-8B50-1FEC49C37A36}" dt="2026-06-22T15:22:40.510" v="232" actId="2711"/>
            <ac:spMkLst>
              <pc:docMk/>
              <pc:sldMasterMk cId="83697750" sldId="2147483660"/>
              <pc:sldLayoutMk cId="1849702263" sldId="2147483670"/>
              <ac:spMk id="6" creationId="{7E52D0D9-B691-80DA-6309-876F94407012}"/>
            </ac:spMkLst>
          </pc:spChg>
          <pc:spChg chg="mod">
            <ac:chgData name="Elena Pizzoli (CMH - Administration)" userId="d2283435-31aa-4ccf-b57e-26fc6e5caaa3" providerId="ADAL" clId="{902429D7-A709-4F49-8B50-1FEC49C37A36}" dt="2026-06-22T15:22:40.510" v="232" actId="2711"/>
            <ac:spMkLst>
              <pc:docMk/>
              <pc:sldMasterMk cId="83697750" sldId="2147483660"/>
              <pc:sldLayoutMk cId="1849702263" sldId="2147483670"/>
              <ac:spMk id="7" creationId="{71A4B4C1-DA9F-94D0-83B1-D3EA30DB1A67}"/>
            </ac:spMkLst>
          </pc:spChg>
        </pc:sldLayoutChg>
        <pc:sldLayoutChg chg="modSp mod">
          <pc:chgData name="Elena Pizzoli (CMH - Administration)" userId="d2283435-31aa-4ccf-b57e-26fc6e5caaa3" providerId="ADAL" clId="{902429D7-A709-4F49-8B50-1FEC49C37A36}" dt="2026-06-22T15:22:45.948" v="233" actId="2711"/>
          <pc:sldLayoutMkLst>
            <pc:docMk/>
            <pc:sldMasterMk cId="83697750" sldId="2147483660"/>
            <pc:sldLayoutMk cId="151439541" sldId="2147483671"/>
          </pc:sldLayoutMkLst>
          <pc:spChg chg="mod">
            <ac:chgData name="Elena Pizzoli (CMH - Administration)" userId="d2283435-31aa-4ccf-b57e-26fc6e5caaa3" providerId="ADAL" clId="{902429D7-A709-4F49-8B50-1FEC49C37A36}" dt="2026-06-22T15:22:45.948" v="233" actId="2711"/>
            <ac:spMkLst>
              <pc:docMk/>
              <pc:sldMasterMk cId="83697750" sldId="2147483660"/>
              <pc:sldLayoutMk cId="151439541" sldId="2147483671"/>
              <ac:spMk id="2" creationId="{5F11F28C-9C1C-A802-0993-A176AABDB8FD}"/>
            </ac:spMkLst>
          </pc:spChg>
          <pc:spChg chg="mod">
            <ac:chgData name="Elena Pizzoli (CMH - Administration)" userId="d2283435-31aa-4ccf-b57e-26fc6e5caaa3" providerId="ADAL" clId="{902429D7-A709-4F49-8B50-1FEC49C37A36}" dt="2026-06-22T15:22:45.948" v="233" actId="2711"/>
            <ac:spMkLst>
              <pc:docMk/>
              <pc:sldMasterMk cId="83697750" sldId="2147483660"/>
              <pc:sldLayoutMk cId="151439541" sldId="2147483671"/>
              <ac:spMk id="3" creationId="{52DEAA4F-2BAF-C701-98CD-F03A2DFDE0D9}"/>
            </ac:spMkLst>
          </pc:spChg>
          <pc:spChg chg="mod">
            <ac:chgData name="Elena Pizzoli (CMH - Administration)" userId="d2283435-31aa-4ccf-b57e-26fc6e5caaa3" providerId="ADAL" clId="{902429D7-A709-4F49-8B50-1FEC49C37A36}" dt="2026-06-22T15:22:45.948" v="233" actId="2711"/>
            <ac:spMkLst>
              <pc:docMk/>
              <pc:sldMasterMk cId="83697750" sldId="2147483660"/>
              <pc:sldLayoutMk cId="151439541" sldId="2147483671"/>
              <ac:spMk id="5" creationId="{45DFE1FF-2B4D-6908-F774-2CB590AB64CA}"/>
            </ac:spMkLst>
          </pc:spChg>
          <pc:spChg chg="mod">
            <ac:chgData name="Elena Pizzoli (CMH - Administration)" userId="d2283435-31aa-4ccf-b57e-26fc6e5caaa3" providerId="ADAL" clId="{902429D7-A709-4F49-8B50-1FEC49C37A36}" dt="2026-06-22T15:22:45.948" v="233" actId="2711"/>
            <ac:spMkLst>
              <pc:docMk/>
              <pc:sldMasterMk cId="83697750" sldId="2147483660"/>
              <pc:sldLayoutMk cId="151439541" sldId="2147483671"/>
              <ac:spMk id="6" creationId="{82656EAB-9322-DF71-B2DB-0B9E16EACC2C}"/>
            </ac:spMkLst>
          </pc:spChg>
          <pc:spChg chg="mod">
            <ac:chgData name="Elena Pizzoli (CMH - Administration)" userId="d2283435-31aa-4ccf-b57e-26fc6e5caaa3" providerId="ADAL" clId="{902429D7-A709-4F49-8B50-1FEC49C37A36}" dt="2026-06-22T15:22:45.948" v="233" actId="2711"/>
            <ac:spMkLst>
              <pc:docMk/>
              <pc:sldMasterMk cId="83697750" sldId="2147483660"/>
              <pc:sldLayoutMk cId="151439541" sldId="2147483671"/>
              <ac:spMk id="9" creationId="{E17B4CF0-4C3D-2F7F-DDD1-B451D48062A5}"/>
            </ac:spMkLst>
          </pc:spChg>
          <pc:spChg chg="mod">
            <ac:chgData name="Elena Pizzoli (CMH - Administration)" userId="d2283435-31aa-4ccf-b57e-26fc6e5caaa3" providerId="ADAL" clId="{902429D7-A709-4F49-8B50-1FEC49C37A36}" dt="2026-06-22T15:22:45.948" v="233" actId="2711"/>
            <ac:spMkLst>
              <pc:docMk/>
              <pc:sldMasterMk cId="83697750" sldId="2147483660"/>
              <pc:sldLayoutMk cId="151439541" sldId="2147483671"/>
              <ac:spMk id="10" creationId="{7EDE85AF-778F-55FD-D1D1-6AA349DD124A}"/>
            </ac:spMkLst>
          </pc:spChg>
          <pc:spChg chg="mod">
            <ac:chgData name="Elena Pizzoli (CMH - Administration)" userId="d2283435-31aa-4ccf-b57e-26fc6e5caaa3" providerId="ADAL" clId="{902429D7-A709-4F49-8B50-1FEC49C37A36}" dt="2026-06-22T15:22:45.948" v="233" actId="2711"/>
            <ac:spMkLst>
              <pc:docMk/>
              <pc:sldMasterMk cId="83697750" sldId="2147483660"/>
              <pc:sldLayoutMk cId="151439541" sldId="2147483671"/>
              <ac:spMk id="11" creationId="{E12E3480-F40D-0C44-DFF4-A03E5348D20D}"/>
            </ac:spMkLst>
          </pc:spChg>
          <pc:spChg chg="mod">
            <ac:chgData name="Elena Pizzoli (CMH - Administration)" userId="d2283435-31aa-4ccf-b57e-26fc6e5caaa3" providerId="ADAL" clId="{902429D7-A709-4F49-8B50-1FEC49C37A36}" dt="2026-06-22T15:22:45.948" v="233" actId="2711"/>
            <ac:spMkLst>
              <pc:docMk/>
              <pc:sldMasterMk cId="83697750" sldId="2147483660"/>
              <pc:sldLayoutMk cId="151439541" sldId="2147483671"/>
              <ac:spMk id="12" creationId="{2F7235D1-0E20-6800-3FAF-5DFE74AA0EFA}"/>
            </ac:spMkLst>
          </pc:spChg>
          <pc:spChg chg="mod">
            <ac:chgData name="Elena Pizzoli (CMH - Administration)" userId="d2283435-31aa-4ccf-b57e-26fc6e5caaa3" providerId="ADAL" clId="{902429D7-A709-4F49-8B50-1FEC49C37A36}" dt="2026-06-22T15:22:45.948" v="233" actId="2711"/>
            <ac:spMkLst>
              <pc:docMk/>
              <pc:sldMasterMk cId="83697750" sldId="2147483660"/>
              <pc:sldLayoutMk cId="151439541" sldId="2147483671"/>
              <ac:spMk id="13" creationId="{601323E2-1FA2-DF9B-6B16-FECC2E791207}"/>
            </ac:spMkLst>
          </pc:spChg>
        </pc:sldLayoutChg>
        <pc:sldLayoutChg chg="modSp mod">
          <pc:chgData name="Elena Pizzoli (CMH - Administration)" userId="d2283435-31aa-4ccf-b57e-26fc6e5caaa3" providerId="ADAL" clId="{902429D7-A709-4F49-8B50-1FEC49C37A36}" dt="2026-06-22T15:25:46.924" v="251" actId="2711"/>
          <pc:sldLayoutMkLst>
            <pc:docMk/>
            <pc:sldMasterMk cId="83697750" sldId="2147483660"/>
            <pc:sldLayoutMk cId="43010912" sldId="2147483672"/>
          </pc:sldLayoutMkLst>
          <pc:spChg chg="mod">
            <ac:chgData name="Elena Pizzoli (CMH - Administration)" userId="d2283435-31aa-4ccf-b57e-26fc6e5caaa3" providerId="ADAL" clId="{902429D7-A709-4F49-8B50-1FEC49C37A36}" dt="2026-06-22T15:25:46.924" v="251" actId="2711"/>
            <ac:spMkLst>
              <pc:docMk/>
              <pc:sldMasterMk cId="83697750" sldId="2147483660"/>
              <pc:sldLayoutMk cId="43010912" sldId="2147483672"/>
              <ac:spMk id="2" creationId="{5F11F28C-9C1C-A802-0993-A176AABDB8FD}"/>
            </ac:spMkLst>
          </pc:spChg>
          <pc:spChg chg="mod">
            <ac:chgData name="Elena Pizzoli (CMH - Administration)" userId="d2283435-31aa-4ccf-b57e-26fc6e5caaa3" providerId="ADAL" clId="{902429D7-A709-4F49-8B50-1FEC49C37A36}" dt="2026-06-22T15:25:46.924" v="251" actId="2711"/>
            <ac:spMkLst>
              <pc:docMk/>
              <pc:sldMasterMk cId="83697750" sldId="2147483660"/>
              <pc:sldLayoutMk cId="43010912" sldId="2147483672"/>
              <ac:spMk id="3" creationId="{52DEAA4F-2BAF-C701-98CD-F03A2DFDE0D9}"/>
            </ac:spMkLst>
          </pc:spChg>
          <pc:spChg chg="mod">
            <ac:chgData name="Elena Pizzoli (CMH - Administration)" userId="d2283435-31aa-4ccf-b57e-26fc6e5caaa3" providerId="ADAL" clId="{902429D7-A709-4F49-8B50-1FEC49C37A36}" dt="2026-06-22T15:25:46.924" v="251" actId="2711"/>
            <ac:spMkLst>
              <pc:docMk/>
              <pc:sldMasterMk cId="83697750" sldId="2147483660"/>
              <pc:sldLayoutMk cId="43010912" sldId="2147483672"/>
              <ac:spMk id="5" creationId="{63CC1056-1F7E-7F8A-ACE7-DEE8E44657D4}"/>
            </ac:spMkLst>
          </pc:spChg>
          <pc:spChg chg="mod">
            <ac:chgData name="Elena Pizzoli (CMH - Administration)" userId="d2283435-31aa-4ccf-b57e-26fc6e5caaa3" providerId="ADAL" clId="{902429D7-A709-4F49-8B50-1FEC49C37A36}" dt="2026-06-22T15:25:46.924" v="251" actId="2711"/>
            <ac:spMkLst>
              <pc:docMk/>
              <pc:sldMasterMk cId="83697750" sldId="2147483660"/>
              <pc:sldLayoutMk cId="43010912" sldId="2147483672"/>
              <ac:spMk id="6" creationId="{82656EAB-9322-DF71-B2DB-0B9E16EACC2C}"/>
            </ac:spMkLst>
          </pc:spChg>
          <pc:spChg chg="mod">
            <ac:chgData name="Elena Pizzoli (CMH - Administration)" userId="d2283435-31aa-4ccf-b57e-26fc6e5caaa3" providerId="ADAL" clId="{902429D7-A709-4F49-8B50-1FEC49C37A36}" dt="2026-06-22T15:25:46.924" v="251" actId="2711"/>
            <ac:spMkLst>
              <pc:docMk/>
              <pc:sldMasterMk cId="83697750" sldId="2147483660"/>
              <pc:sldLayoutMk cId="43010912" sldId="2147483672"/>
              <ac:spMk id="8" creationId="{1644C35F-A440-C47F-44E6-C20A341168E1}"/>
            </ac:spMkLst>
          </pc:spChg>
        </pc:sldLayoutChg>
        <pc:sldLayoutChg chg="addSp delSp modSp mod">
          <pc:chgData name="Elena Pizzoli (CMH - Administration)" userId="d2283435-31aa-4ccf-b57e-26fc6e5caaa3" providerId="ADAL" clId="{902429D7-A709-4F49-8B50-1FEC49C37A36}" dt="2026-06-22T15:23:00.349" v="234" actId="2711"/>
          <pc:sldLayoutMkLst>
            <pc:docMk/>
            <pc:sldMasterMk cId="83697750" sldId="2147483660"/>
            <pc:sldLayoutMk cId="2548077794" sldId="2147483674"/>
          </pc:sldLayoutMkLst>
          <pc:spChg chg="mod">
            <ac:chgData name="Elena Pizzoli (CMH - Administration)" userId="d2283435-31aa-4ccf-b57e-26fc6e5caaa3" providerId="ADAL" clId="{902429D7-A709-4F49-8B50-1FEC49C37A36}" dt="2026-06-22T15:23:00.349" v="234" actId="2711"/>
            <ac:spMkLst>
              <pc:docMk/>
              <pc:sldMasterMk cId="83697750" sldId="2147483660"/>
              <pc:sldLayoutMk cId="2548077794" sldId="2147483674"/>
              <ac:spMk id="2" creationId="{522D3E14-665F-EF25-CCD4-8CC8775EDAC7}"/>
            </ac:spMkLst>
          </pc:spChg>
          <pc:spChg chg="mod">
            <ac:chgData name="Elena Pizzoli (CMH - Administration)" userId="d2283435-31aa-4ccf-b57e-26fc6e5caaa3" providerId="ADAL" clId="{902429D7-A709-4F49-8B50-1FEC49C37A36}" dt="2026-06-22T15:23:00.349" v="234" actId="2711"/>
            <ac:spMkLst>
              <pc:docMk/>
              <pc:sldMasterMk cId="83697750" sldId="2147483660"/>
              <pc:sldLayoutMk cId="2548077794" sldId="2147483674"/>
              <ac:spMk id="3" creationId="{49470A26-3361-A503-0ED7-CD9E970F371E}"/>
            </ac:spMkLst>
          </pc:spChg>
          <pc:spChg chg="mod">
            <ac:chgData name="Elena Pizzoli (CMH - Administration)" userId="d2283435-31aa-4ccf-b57e-26fc6e5caaa3" providerId="ADAL" clId="{902429D7-A709-4F49-8B50-1FEC49C37A36}" dt="2026-06-22T15:23:00.349" v="234" actId="2711"/>
            <ac:spMkLst>
              <pc:docMk/>
              <pc:sldMasterMk cId="83697750" sldId="2147483660"/>
              <pc:sldLayoutMk cId="2548077794" sldId="2147483674"/>
              <ac:spMk id="9" creationId="{D37C363C-758F-04BA-58A4-1A5E4F074A78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340E26-EB12-421C-B5ED-6B17D85706DD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14625F-274A-453B-B350-3B8D10A5E1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376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14625F-274A-453B-B350-3B8D10A5E126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69464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00" y="2533630"/>
            <a:ext cx="6070409" cy="1238693"/>
          </a:xfrm>
        </p:spPr>
        <p:txBody>
          <a:bodyPr anchor="t" anchorCtr="0">
            <a:noAutofit/>
          </a:bodyPr>
          <a:lstStyle>
            <a:lvl1pPr algn="l">
              <a:defRPr sz="4500" b="1" i="0">
                <a:latin typeface="+mn-lt"/>
                <a:cs typeface="Inclusive Sans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600" y="4019106"/>
            <a:ext cx="6070409" cy="1238693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36585-B205-5492-EEC1-810D3BD6F0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7600" y="6119048"/>
            <a:ext cx="6545330" cy="27699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tx1"/>
                </a:solidFill>
                <a:latin typeface="+mn-lt"/>
                <a:cs typeface="Inclusive Sans" pitchFamily="2" charset="0"/>
              </a:defRPr>
            </a:lvl1pPr>
          </a:lstStyle>
          <a:p>
            <a:endParaRPr lang="en-US" dirty="0">
              <a:latin typeface="+mn-lt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5BED44-2D6B-BA3C-5E68-CF633168C0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7600" y="5847424"/>
            <a:ext cx="3454800" cy="249299"/>
          </a:xfrm>
        </p:spPr>
        <p:txBody>
          <a:bodyPr wrap="square" lIns="0" tIns="0" rIns="0" bIns="0" anchor="b" anchorCtr="0">
            <a:spAutoFit/>
          </a:bodyPr>
          <a:lstStyle>
            <a:lvl1pPr>
              <a:buNone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Presenter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D3541EE-7335-AEE5-B608-9A89C5AA0F3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7597" y="1979628"/>
            <a:ext cx="6070408" cy="422405"/>
          </a:xfrm>
          <a:ln w="12700">
            <a:solidFill>
              <a:schemeClr val="tx1"/>
            </a:solidFill>
          </a:ln>
        </p:spPr>
        <p:txBody>
          <a:bodyPr wrap="square" lIns="111600" tIns="72000" rIns="111600" bIns="72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NIHR Biomedical Research Centre: Birmingham</a:t>
            </a:r>
            <a:endParaRPr lang="en-US" dirty="0"/>
          </a:p>
        </p:txBody>
      </p:sp>
      <p:pic>
        <p:nvPicPr>
          <p:cNvPr id="12" name="Picture 11" descr="A red and black background&#10;&#10;AI-generated content may be incorrect.">
            <a:extLst>
              <a:ext uri="{FF2B5EF4-FFF2-40B4-BE49-F238E27FC236}">
                <a16:creationId xmlns:a16="http://schemas.microsoft.com/office/drawing/2014/main" id="{5D2D50AC-A07C-841C-81D4-A5B16F5BED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97D9897-11B4-346A-1B02-AE2F7053B7F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66" t="25395" r="9337" b="33338"/>
          <a:stretch>
            <a:fillRect/>
          </a:stretch>
        </p:blipFill>
        <p:spPr>
          <a:xfrm>
            <a:off x="507598" y="387091"/>
            <a:ext cx="4090040" cy="600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1962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ly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+mj-lt"/>
                <a:cs typeface="Inclusive Sans" pitchFamily="2" charset="0"/>
              </a:defRPr>
            </a:lvl1pPr>
          </a:lstStyle>
          <a:p>
            <a:fld id="{5E5A60D2-E0FE-D345-A8D4-0AC8EF13F903}" type="slidenum">
              <a:rPr lang="en-US" smtClean="0"/>
              <a:pPr/>
              <a:t>‹#›</a:t>
            </a:fld>
            <a:endParaRPr lang="en-US" dirty="0"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A4B4C1-DA9F-94D0-83B1-D3EA30DB1A67}"/>
              </a:ext>
            </a:extLst>
          </p:cNvPr>
          <p:cNvSpPr txBox="1"/>
          <p:nvPr userDrawn="1"/>
        </p:nvSpPr>
        <p:spPr>
          <a:xfrm>
            <a:off x="507600" y="6408001"/>
            <a:ext cx="391057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latin typeface="+mj-lt"/>
                <a:cs typeface="Inclusive Sans" pitchFamily="2" charset="0"/>
              </a:rPr>
              <a:t>NIHR Biomedical Research Centre: Birmingham</a:t>
            </a:r>
            <a:endParaRPr lang="en-US" sz="1200" dirty="0">
              <a:latin typeface="+mj-lt"/>
              <a:cs typeface="Inclusive Sans" pitchFamily="2" charset="0"/>
            </a:endParaRP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E52D0D9-B691-80DA-6309-876F9440701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07600" y="590400"/>
            <a:ext cx="11113200" cy="5677200"/>
          </a:xfrm>
          <a:solidFill>
            <a:schemeClr val="accent2"/>
          </a:solidFill>
        </p:spPr>
        <p:txBody>
          <a:bodyPr/>
          <a:lstStyle>
            <a:lvl1pPr>
              <a:defRPr>
                <a:latin typeface="+mj-lt"/>
                <a:cs typeface="Inclusive Sans" pitchFamily="2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7022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7"/>
            <a:ext cx="10818541" cy="516628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>
                <a:latin typeface="+mj-lt"/>
                <a:cs typeface="Inclusive Sans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+mj-lt"/>
                <a:cs typeface="Inclusive Sans" pitchFamily="2" charset="0"/>
              </a:defRPr>
            </a:lvl1pPr>
          </a:lstStyle>
          <a:p>
            <a:fld id="{5E5A60D2-E0FE-D345-A8D4-0AC8EF13F903}" type="slidenum">
              <a:rPr lang="en-US" smtClean="0"/>
              <a:pPr/>
              <a:t>‹#›</a:t>
            </a:fld>
            <a:endParaRPr lang="en-US" dirty="0">
              <a:latin typeface="+mj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1" y="1441103"/>
            <a:ext cx="3545784" cy="4544705"/>
          </a:xfrm>
          <a:solidFill>
            <a:schemeClr val="accent4">
              <a:alpha val="61000"/>
            </a:schemeClr>
          </a:solidFill>
        </p:spPr>
        <p:txBody>
          <a:bodyPr lIns="255600" tIns="1440000" rIns="255600" bIns="255600"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  <a:latin typeface="+mj-lt"/>
                <a:cs typeface="Inclusive Sans" pitchFamily="2" charset="0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>
                <a:latin typeface="+mj-lt"/>
                <a:cs typeface="Inclusive Sans" pitchFamily="2" charset="0"/>
              </a:defRPr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>
                <a:latin typeface="+mj-lt"/>
                <a:cs typeface="Inclusive Sans" pitchFamily="2" charset="0"/>
              </a:defRPr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17B4CF0-4C3D-2F7F-DDD1-B451D48062A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3200" y="1669730"/>
            <a:ext cx="979200" cy="990000"/>
          </a:xfrm>
          <a:solidFill>
            <a:schemeClr val="accent2"/>
          </a:solidFill>
        </p:spPr>
        <p:txBody>
          <a:bodyPr>
            <a:normAutofit/>
          </a:bodyPr>
          <a:lstStyle>
            <a:lvl1pPr marL="0" indent="0">
              <a:buNone/>
              <a:defRPr sz="1100">
                <a:latin typeface="+mj-lt"/>
                <a:cs typeface="Inclusive San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7EDE85AF-778F-55FD-D1D1-6AA349DD124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23108" y="1441103"/>
            <a:ext cx="3545784" cy="4544705"/>
          </a:xfrm>
          <a:solidFill>
            <a:schemeClr val="accent4">
              <a:alpha val="60000"/>
            </a:schemeClr>
          </a:solidFill>
        </p:spPr>
        <p:txBody>
          <a:bodyPr lIns="255600" tIns="1440000" rIns="255600" bIns="255600"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  <a:latin typeface="+mj-lt"/>
                <a:cs typeface="Inclusive Sans" pitchFamily="2" charset="0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>
                <a:latin typeface="+mj-lt"/>
                <a:cs typeface="Inclusive Sans" pitchFamily="2" charset="0"/>
              </a:defRPr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>
                <a:latin typeface="+mj-lt"/>
                <a:cs typeface="Inclusive Sans" pitchFamily="2" charset="0"/>
              </a:defRPr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E12E3480-F40D-0C44-DFF4-A03E5348D20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78707" y="1669730"/>
            <a:ext cx="979200" cy="990000"/>
          </a:xfrm>
          <a:solidFill>
            <a:schemeClr val="accent2"/>
          </a:solidFill>
        </p:spPr>
        <p:txBody>
          <a:bodyPr>
            <a:normAutofit/>
          </a:bodyPr>
          <a:lstStyle>
            <a:lvl1pPr marL="0" indent="0">
              <a:buNone/>
              <a:defRPr sz="1100">
                <a:latin typeface="+mj-lt"/>
                <a:cs typeface="Inclusive Sans" pitchFamily="2" charset="0"/>
              </a:defRPr>
            </a:lvl1pPr>
          </a:lstStyle>
          <a:p>
            <a:endParaRPr lang="en-US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2F7235D1-0E20-6800-3FAF-5DFE74AA0EF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38615" y="1441103"/>
            <a:ext cx="3545784" cy="4544705"/>
          </a:xfrm>
          <a:solidFill>
            <a:schemeClr val="accent4">
              <a:alpha val="60000"/>
            </a:schemeClr>
          </a:solidFill>
        </p:spPr>
        <p:txBody>
          <a:bodyPr lIns="255600" tIns="1440000" rIns="255600" bIns="255600"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  <a:latin typeface="+mj-lt"/>
                <a:cs typeface="Inclusive Sans" pitchFamily="2" charset="0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>
                <a:latin typeface="+mj-lt"/>
                <a:cs typeface="Inclusive Sans" pitchFamily="2" charset="0"/>
              </a:defRPr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>
                <a:latin typeface="+mj-lt"/>
                <a:cs typeface="Inclusive Sans" pitchFamily="2" charset="0"/>
              </a:defRPr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601323E2-1FA2-DF9B-6B16-FECC2E79120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394214" y="1669730"/>
            <a:ext cx="979200" cy="990000"/>
          </a:xfrm>
          <a:solidFill>
            <a:schemeClr val="accent2"/>
          </a:solidFill>
        </p:spPr>
        <p:txBody>
          <a:bodyPr>
            <a:normAutofit/>
          </a:bodyPr>
          <a:lstStyle>
            <a:lvl1pPr marL="0" indent="0">
              <a:buNone/>
              <a:defRPr sz="1100">
                <a:latin typeface="+mj-lt"/>
                <a:cs typeface="Inclusive Sans" pitchFamily="2" charset="0"/>
              </a:defRPr>
            </a:lvl1pPr>
          </a:lstStyle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DFE1FF-2B4D-6908-F774-2CB590AB64CA}"/>
              </a:ext>
            </a:extLst>
          </p:cNvPr>
          <p:cNvSpPr txBox="1"/>
          <p:nvPr userDrawn="1"/>
        </p:nvSpPr>
        <p:spPr>
          <a:xfrm>
            <a:off x="507600" y="6408001"/>
            <a:ext cx="391057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latin typeface="+mj-lt"/>
                <a:cs typeface="Inclusive Sans" pitchFamily="2" charset="0"/>
              </a:rPr>
              <a:t>NIHR Biomedical Research Centre: Birmingham</a:t>
            </a:r>
            <a:endParaRPr lang="en-US" sz="1200" dirty="0">
              <a:latin typeface="+mj-lt"/>
              <a:cs typeface="Inclusive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395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llustrati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7"/>
            <a:ext cx="5927319" cy="461686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>
                <a:latin typeface="+mj-lt"/>
                <a:cs typeface="Inclusive Sans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+mj-lt"/>
                <a:cs typeface="Inclusive Sans" pitchFamily="2" charset="0"/>
              </a:defRPr>
            </a:lvl1pPr>
          </a:lstStyle>
          <a:p>
            <a:fld id="{5E5A60D2-E0FE-D345-A8D4-0AC8EF13F903}" type="slidenum">
              <a:rPr lang="en-US" smtClean="0"/>
              <a:pPr/>
              <a:t>‹#›</a:t>
            </a:fld>
            <a:endParaRPr lang="en-US" dirty="0">
              <a:latin typeface="+mj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514901"/>
            <a:ext cx="5588401" cy="4508629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  <a:latin typeface="+mj-lt"/>
                <a:cs typeface="Inclusive Sans" pitchFamily="2" charset="0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>
                <a:latin typeface="+mj-lt"/>
                <a:cs typeface="Inclusive Sans" pitchFamily="2" charset="0"/>
              </a:defRPr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>
                <a:latin typeface="+mj-lt"/>
                <a:cs typeface="Inclusive Sans" pitchFamily="2" charset="0"/>
              </a:defRPr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3CC1056-1F7E-7F8A-ACE7-DEE8E44657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82938" y="614150"/>
            <a:ext cx="4810836" cy="5629701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>
              <a:defRPr>
                <a:latin typeface="+mj-lt"/>
                <a:cs typeface="Inclusive Sans" pitchFamily="2" charset="0"/>
              </a:defRPr>
            </a:lvl1pPr>
          </a:lstStyle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44C35F-A440-C47F-44E6-C20A341168E1}"/>
              </a:ext>
            </a:extLst>
          </p:cNvPr>
          <p:cNvSpPr txBox="1"/>
          <p:nvPr userDrawn="1"/>
        </p:nvSpPr>
        <p:spPr>
          <a:xfrm>
            <a:off x="507600" y="6408001"/>
            <a:ext cx="391057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latin typeface="+mj-lt"/>
                <a:cs typeface="Inclusive Sans" pitchFamily="2" charset="0"/>
              </a:rPr>
              <a:t>NIHR Biomedical Research Centre: Birmingham</a:t>
            </a:r>
            <a:endParaRPr lang="en-US" sz="1200" dirty="0">
              <a:latin typeface="+mj-lt"/>
              <a:cs typeface="Inclusive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0109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gn off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7599" y="2301992"/>
            <a:ext cx="6070409" cy="1418084"/>
          </a:xfrm>
        </p:spPr>
        <p:txBody>
          <a:bodyPr anchor="t" anchorCtr="0">
            <a:noAutofit/>
          </a:bodyPr>
          <a:lstStyle>
            <a:lvl1pPr algn="l">
              <a:defRPr sz="7000" b="1" i="0" spc="-150">
                <a:latin typeface="+mj-lt"/>
                <a:cs typeface="Inclusive Sans" pitchFamily="2" charset="0"/>
              </a:defRPr>
            </a:lvl1pPr>
          </a:lstStyle>
          <a:p>
            <a:r>
              <a:rPr lang="en-GB" dirty="0"/>
              <a:t>Thank you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7600" y="3766458"/>
            <a:ext cx="6070409" cy="165704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500" spc="0">
                <a:solidFill>
                  <a:schemeClr val="tx1"/>
                </a:solidFill>
                <a:latin typeface="+mj-lt"/>
                <a:cs typeface="Inclusive Sans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Contact information</a:t>
            </a:r>
            <a:endParaRPr lang="en-US" dirty="0"/>
          </a:p>
        </p:txBody>
      </p:sp>
      <p:pic>
        <p:nvPicPr>
          <p:cNvPr id="7" name="Picture 6" descr="A red and black background&#10;&#10;AI-generated content may be incorrect.">
            <a:extLst>
              <a:ext uri="{FF2B5EF4-FFF2-40B4-BE49-F238E27FC236}">
                <a16:creationId xmlns:a16="http://schemas.microsoft.com/office/drawing/2014/main" id="{68AD74A1-E9D3-0010-BDBA-799C9878044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541A400-D16D-036D-861D-E957A552064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66" t="25395" r="9337" b="33338"/>
          <a:stretch>
            <a:fillRect/>
          </a:stretch>
        </p:blipFill>
        <p:spPr>
          <a:xfrm>
            <a:off x="507598" y="387091"/>
            <a:ext cx="4090040" cy="60034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7C363C-758F-04BA-58A4-1A5E4F074A78}"/>
              </a:ext>
            </a:extLst>
          </p:cNvPr>
          <p:cNvSpPr txBox="1"/>
          <p:nvPr userDrawn="1"/>
        </p:nvSpPr>
        <p:spPr>
          <a:xfrm>
            <a:off x="507600" y="6408001"/>
            <a:ext cx="391057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latin typeface="+mj-lt"/>
                <a:cs typeface="Inclusive Sans" pitchFamily="2" charset="0"/>
              </a:rPr>
              <a:t>NIHR Biomedical Research Centre: Birmingham</a:t>
            </a:r>
          </a:p>
        </p:txBody>
      </p:sp>
    </p:spTree>
    <p:extLst>
      <p:ext uri="{BB962C8B-B14F-4D97-AF65-F5344CB8AC3E}">
        <p14:creationId xmlns:p14="http://schemas.microsoft.com/office/powerpoint/2010/main" val="25480777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00" y="2533630"/>
            <a:ext cx="6070409" cy="1238693"/>
          </a:xfrm>
        </p:spPr>
        <p:txBody>
          <a:bodyPr anchor="t" anchorCtr="0">
            <a:noAutofit/>
          </a:bodyPr>
          <a:lstStyle>
            <a:lvl1pPr algn="l">
              <a:defRPr sz="4500" b="1" i="0">
                <a:solidFill>
                  <a:schemeClr val="bg1"/>
                </a:solidFill>
                <a:latin typeface="+mn-lt"/>
                <a:cs typeface="Inclusive Sans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600" y="4019106"/>
            <a:ext cx="6070409" cy="1238693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+mn-lt"/>
                <a:cs typeface="Inclusive Sans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36585-B205-5492-EEC1-810D3BD6F0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7600" y="6119048"/>
            <a:ext cx="6545330" cy="27699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bg1"/>
                </a:solidFill>
                <a:latin typeface="+mn-lt"/>
                <a:cs typeface="Inclusive Sans" pitchFamily="2" charset="0"/>
              </a:defRPr>
            </a:lvl1pPr>
          </a:lstStyle>
          <a:p>
            <a:endParaRPr lang="en-US" dirty="0">
              <a:latin typeface="+mn-lt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5BED44-2D6B-BA3C-5E68-CF633168C0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7600" y="5847424"/>
            <a:ext cx="3454800" cy="249299"/>
          </a:xfrm>
        </p:spPr>
        <p:txBody>
          <a:bodyPr wrap="square" lIns="0" tIns="0" rIns="0" bIns="0" anchor="b" anchorCtr="0">
            <a:spAutoFit/>
          </a:bodyPr>
          <a:lstStyle>
            <a:lvl1pPr>
              <a:buNone/>
              <a:defRPr sz="1800">
                <a:solidFill>
                  <a:schemeClr val="bg1"/>
                </a:solidFill>
                <a:latin typeface="+mn-lt"/>
                <a:cs typeface="Inclusive Sans" pitchFamily="2" charset="0"/>
              </a:defRPr>
            </a:lvl1pPr>
          </a:lstStyle>
          <a:p>
            <a:pPr lvl="0"/>
            <a:r>
              <a:rPr lang="en-GB" dirty="0"/>
              <a:t>Presenter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D3541EE-7335-AEE5-B608-9A89C5AA0F3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7598" y="1979628"/>
            <a:ext cx="5970114" cy="422405"/>
          </a:xfrm>
          <a:ln w="12700">
            <a:solidFill>
              <a:schemeClr val="bg1"/>
            </a:solidFill>
          </a:ln>
        </p:spPr>
        <p:txBody>
          <a:bodyPr lIns="111600" tIns="72000" rIns="111600" bIns="72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  <a:latin typeface="+mn-lt"/>
                <a:cs typeface="Inclusive Sans" pitchFamily="2" charset="0"/>
              </a:defRPr>
            </a:lvl1pPr>
          </a:lstStyle>
          <a:p>
            <a:pPr lvl="0"/>
            <a:r>
              <a:rPr lang="en-GB" dirty="0"/>
              <a:t>NIHR Biomedical Research Centre: Birmingham</a:t>
            </a:r>
            <a:endParaRPr lang="en-US" dirty="0"/>
          </a:p>
        </p:txBody>
      </p:sp>
      <p:pic>
        <p:nvPicPr>
          <p:cNvPr id="7" name="Picture 6" descr="A red and black background&#10;&#10;AI-generated content may be incorrect.">
            <a:extLst>
              <a:ext uri="{FF2B5EF4-FFF2-40B4-BE49-F238E27FC236}">
                <a16:creationId xmlns:a16="http://schemas.microsoft.com/office/drawing/2014/main" id="{EF5CD5C4-B047-289F-9E49-0128B1935B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CAE2854-A11D-5080-9D30-0A7022A90B3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02" t="33201" r="9369" b="33199"/>
          <a:stretch>
            <a:fillRect/>
          </a:stretch>
        </p:blipFill>
        <p:spPr>
          <a:xfrm>
            <a:off x="507598" y="517123"/>
            <a:ext cx="4030219" cy="48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6227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B1014-6259-32E0-9F18-5254067B1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1121019"/>
            <a:ext cx="5900344" cy="2413489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4500" b="1">
                <a:latin typeface="+mj-lt"/>
                <a:cs typeface="Inclusive Sans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3169F-A0AF-635B-631A-F6AF4C8980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600" y="3747600"/>
            <a:ext cx="5900344" cy="1500187"/>
          </a:xfrm>
        </p:spPr>
        <p:txBody>
          <a:bodyPr>
            <a:noAutofit/>
          </a:bodyPr>
          <a:lstStyle>
            <a:lvl1pPr marL="0" indent="0">
              <a:buNone/>
              <a:defRPr sz="2500">
                <a:solidFill>
                  <a:schemeClr val="tx1"/>
                </a:solidFill>
                <a:latin typeface="+mj-lt"/>
                <a:cs typeface="Inclusive Sans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046000-5461-3E45-AE53-91BE93344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  <a:cs typeface="Inclusive Sans" pitchFamily="2" charset="0"/>
              </a:defRPr>
            </a:lvl1pPr>
          </a:lstStyle>
          <a:p>
            <a:fld id="{5E5A60D2-E0FE-D345-A8D4-0AC8EF13F903}" type="slidenum">
              <a:rPr lang="en-US" smtClean="0"/>
              <a:pPr/>
              <a:t>‹#›</a:t>
            </a:fld>
            <a:endParaRPr lang="en-US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CDA599-0B1A-D9DC-B1AF-BA8293828AEC}"/>
              </a:ext>
            </a:extLst>
          </p:cNvPr>
          <p:cNvSpPr txBox="1"/>
          <p:nvPr userDrawn="1"/>
        </p:nvSpPr>
        <p:spPr>
          <a:xfrm>
            <a:off x="507600" y="6408001"/>
            <a:ext cx="391057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latin typeface="+mj-lt"/>
                <a:cs typeface="Inclusive Sans" pitchFamily="2" charset="0"/>
              </a:rPr>
              <a:t>NIHR Biomedical Research Centre: Birmingham</a:t>
            </a:r>
            <a:endParaRPr lang="en-US" sz="1200" dirty="0">
              <a:latin typeface="+mj-lt"/>
              <a:cs typeface="Inclusive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16253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B1014-6259-32E0-9F18-5254067B1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1121019"/>
            <a:ext cx="5900344" cy="2413489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4500" b="1">
                <a:latin typeface="+mj-lt"/>
                <a:cs typeface="Inclusive Sans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3169F-A0AF-635B-631A-F6AF4C8980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600" y="3747600"/>
            <a:ext cx="5900344" cy="1500187"/>
          </a:xfrm>
        </p:spPr>
        <p:txBody>
          <a:bodyPr>
            <a:noAutofit/>
          </a:bodyPr>
          <a:lstStyle>
            <a:lvl1pPr marL="0" indent="0">
              <a:buNone/>
              <a:defRPr sz="2500">
                <a:solidFill>
                  <a:schemeClr val="tx1"/>
                </a:solidFill>
                <a:latin typeface="+mj-lt"/>
                <a:cs typeface="Inclusive Sans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046000-5461-3E45-AE53-91BE93344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  <a:cs typeface="Inclusive Sans" pitchFamily="2" charset="0"/>
              </a:defRPr>
            </a:lvl1pPr>
          </a:lstStyle>
          <a:p>
            <a:fld id="{5E5A60D2-E0FE-D345-A8D4-0AC8EF13F903}" type="slidenum">
              <a:rPr lang="en-US" smtClean="0"/>
              <a:pPr/>
              <a:t>‹#›</a:t>
            </a:fld>
            <a:endParaRPr lang="en-US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F68BA1-6419-7AB6-7D59-85F844025131}"/>
              </a:ext>
            </a:extLst>
          </p:cNvPr>
          <p:cNvSpPr txBox="1"/>
          <p:nvPr userDrawn="1"/>
        </p:nvSpPr>
        <p:spPr>
          <a:xfrm>
            <a:off x="507600" y="6408001"/>
            <a:ext cx="391057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latin typeface="+mj-lt"/>
                <a:cs typeface="Inclusive Sans" pitchFamily="2" charset="0"/>
              </a:rPr>
              <a:t>NIHR Biomedical Research Centre: Birmingham</a:t>
            </a:r>
            <a:endParaRPr lang="en-US" sz="1200" dirty="0">
              <a:latin typeface="+mj-lt"/>
              <a:cs typeface="Inclusive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956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slide_1 column">
    <p:bg>
      <p:bgPr>
        <a:blipFill dpi="0" rotWithShape="1">
          <a:blip r:embed="rId2">
            <a:lum/>
          </a:blip>
          <a:srcRect/>
          <a:stretch>
            <a:fillRect t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6"/>
            <a:ext cx="10818541" cy="510225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>
                <a:latin typeface="+mn-lt"/>
                <a:cs typeface="Inclusive Sans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+mn-lt"/>
                <a:cs typeface="Inclusive Sans" pitchFamily="2" charset="0"/>
              </a:defRPr>
            </a:lvl1pPr>
          </a:lstStyle>
          <a:p>
            <a:fld id="{5E5A60D2-E0FE-D345-A8D4-0AC8EF13F903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746000"/>
            <a:ext cx="10818541" cy="4276800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  <a:latin typeface="+mn-lt"/>
                <a:cs typeface="Inclusive Sans" pitchFamily="2" charset="0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>
                <a:latin typeface="+mn-lt"/>
                <a:cs typeface="Inclusive Sans" pitchFamily="2" charset="0"/>
              </a:defRPr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>
                <a:latin typeface="+mn-lt"/>
                <a:cs typeface="Inclusive Sans" pitchFamily="2" charset="0"/>
              </a:defRPr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6909AE-12A7-1D36-2A95-1A58C14DDFE2}"/>
              </a:ext>
            </a:extLst>
          </p:cNvPr>
          <p:cNvSpPr txBox="1"/>
          <p:nvPr userDrawn="1"/>
        </p:nvSpPr>
        <p:spPr>
          <a:xfrm>
            <a:off x="507600" y="6408001"/>
            <a:ext cx="391057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latin typeface="+mn-lt"/>
                <a:cs typeface="Inclusive Sans" pitchFamily="2" charset="0"/>
              </a:rPr>
              <a:t>NIHR Biomedical Research Centre: Birmingham</a:t>
            </a:r>
            <a:endParaRPr lang="en-US" sz="1200" dirty="0">
              <a:latin typeface="+mn-lt"/>
              <a:cs typeface="Inclusive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430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slide_2 column">
    <p:bg>
      <p:bgPr>
        <a:blipFill dpi="0" rotWithShape="1">
          <a:blip r:embed="rId2">
            <a:lum/>
          </a:blip>
          <a:srcRect/>
          <a:stretch>
            <a:fillRect t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7"/>
            <a:ext cx="10818541" cy="563762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>
                <a:latin typeface="+mj-lt"/>
                <a:cs typeface="Inclusive Sans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+mj-lt"/>
                <a:cs typeface="Inclusive Sans" pitchFamily="2" charset="0"/>
              </a:defRPr>
            </a:lvl1pPr>
          </a:lstStyle>
          <a:p>
            <a:fld id="{5E5A60D2-E0FE-D345-A8D4-0AC8EF13F903}" type="slidenum">
              <a:rPr lang="en-US" smtClean="0"/>
              <a:pPr/>
              <a:t>‹#›</a:t>
            </a:fld>
            <a:endParaRPr lang="en-US" dirty="0">
              <a:latin typeface="+mj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746000"/>
            <a:ext cx="5415219" cy="4276800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  <a:latin typeface="+mj-lt"/>
                <a:cs typeface="Inclusive Sans" pitchFamily="2" charset="0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>
                <a:latin typeface="+mj-lt"/>
                <a:cs typeface="Inclusive Sans" pitchFamily="2" charset="0"/>
              </a:defRPr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>
                <a:latin typeface="+mj-lt"/>
                <a:cs typeface="Inclusive Sans" pitchFamily="2" charset="0"/>
              </a:defRPr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B08ECBED-9E6C-F23F-0CE7-7606C88ADE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53326" y="1746000"/>
            <a:ext cx="5415219" cy="4276800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  <a:latin typeface="+mj-lt"/>
                <a:cs typeface="Inclusive Sans" pitchFamily="2" charset="0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>
                <a:latin typeface="+mj-lt"/>
                <a:cs typeface="Inclusive Sans" pitchFamily="2" charset="0"/>
              </a:defRPr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>
                <a:latin typeface="+mj-lt"/>
                <a:cs typeface="Inclusive Sans" pitchFamily="2" charset="0"/>
              </a:defRPr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4F59BCA-13D2-56E7-7AC7-131533E8476C}"/>
              </a:ext>
            </a:extLst>
          </p:cNvPr>
          <p:cNvSpPr txBox="1"/>
          <p:nvPr userDrawn="1"/>
        </p:nvSpPr>
        <p:spPr>
          <a:xfrm>
            <a:off x="507600" y="6408001"/>
            <a:ext cx="391057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latin typeface="+mj-lt"/>
                <a:cs typeface="Inclusive Sans" pitchFamily="2" charset="0"/>
              </a:rPr>
              <a:t>NIHR Biomedical Research Centre: Birmingham</a:t>
            </a:r>
            <a:endParaRPr lang="en-US" sz="1200" dirty="0">
              <a:latin typeface="+mj-lt"/>
              <a:cs typeface="Inclusive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5640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slide_1 column_bullets">
    <p:bg>
      <p:bgPr>
        <a:blipFill dpi="0" rotWithShape="1">
          <a:blip r:embed="rId2">
            <a:lum/>
          </a:blip>
          <a:srcRect/>
          <a:stretch>
            <a:fillRect t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6"/>
            <a:ext cx="10818541" cy="526055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>
                <a:latin typeface="+mj-lt"/>
                <a:cs typeface="Inclusive Sans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+mj-lt"/>
                <a:cs typeface="Inclusive Sans" pitchFamily="2" charset="0"/>
              </a:defRPr>
            </a:lvl1pPr>
          </a:lstStyle>
          <a:p>
            <a:fld id="{5E5A60D2-E0FE-D345-A8D4-0AC8EF13F903}" type="slidenum">
              <a:rPr lang="en-US" smtClean="0"/>
              <a:pPr/>
              <a:t>‹#›</a:t>
            </a:fld>
            <a:endParaRPr lang="en-US" dirty="0">
              <a:latin typeface="+mj-lt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85CF5AF-7B43-D56A-E800-8540D687F1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0" y="1746000"/>
            <a:ext cx="10818540" cy="4276800"/>
          </a:xfrm>
        </p:spPr>
        <p:txBody>
          <a:bodyPr>
            <a:noAutofit/>
          </a:bodyPr>
          <a:lstStyle>
            <a:lvl1pPr marL="316800" indent="-316800">
              <a:spcAft>
                <a:spcPts val="1000"/>
              </a:spcAft>
              <a:defRPr sz="1700">
                <a:latin typeface="+mj-lt"/>
                <a:cs typeface="Inclusive Sans" pitchFamily="2" charset="0"/>
              </a:defRPr>
            </a:lvl1pPr>
            <a:lvl2pPr marL="633600" indent="-316800">
              <a:spcAft>
                <a:spcPts val="1000"/>
              </a:spcAft>
              <a:defRPr sz="1700">
                <a:latin typeface="+mj-lt"/>
                <a:cs typeface="Inclusive Sans" pitchFamily="2" charset="0"/>
              </a:defRPr>
            </a:lvl2pPr>
            <a:lvl3pPr marL="950400" indent="-316800">
              <a:spcAft>
                <a:spcPts val="1000"/>
              </a:spcAft>
              <a:defRPr sz="1700">
                <a:latin typeface="+mj-lt"/>
                <a:cs typeface="Inclusive Sans" pitchFamily="2" charset="0"/>
              </a:defRPr>
            </a:lvl3pPr>
            <a:lvl4pPr>
              <a:defRPr sz="1700"/>
            </a:lvl4pPr>
            <a:lvl5pPr>
              <a:defRPr sz="17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956C4F-DD17-E899-15CC-54343ED3DA3B}"/>
              </a:ext>
            </a:extLst>
          </p:cNvPr>
          <p:cNvSpPr txBox="1"/>
          <p:nvPr userDrawn="1"/>
        </p:nvSpPr>
        <p:spPr>
          <a:xfrm>
            <a:off x="507600" y="6408001"/>
            <a:ext cx="391057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latin typeface="+mj-lt"/>
                <a:cs typeface="Inclusive Sans" pitchFamily="2" charset="0"/>
              </a:rPr>
              <a:t>NIHR Biomedical Research Centre: Birmingham</a:t>
            </a:r>
            <a:endParaRPr lang="en-US" sz="1200" dirty="0">
              <a:latin typeface="+mj-lt"/>
              <a:cs typeface="Inclusive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1735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w/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6"/>
            <a:ext cx="5588399" cy="992931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>
                <a:latin typeface="+mj-lt"/>
                <a:cs typeface="Inclusive Sans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+mj-lt"/>
                <a:cs typeface="Inclusive Sans" pitchFamily="2" charset="0"/>
              </a:defRPr>
            </a:lvl1pPr>
          </a:lstStyle>
          <a:p>
            <a:fld id="{5E5A60D2-E0FE-D345-A8D4-0AC8EF13F903}" type="slidenum">
              <a:rPr lang="en-US" smtClean="0"/>
              <a:pPr/>
              <a:t>‹#›</a:t>
            </a:fld>
            <a:endParaRPr lang="en-US" dirty="0">
              <a:latin typeface="+mj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857600"/>
            <a:ext cx="5588401" cy="3881992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  <a:latin typeface="+mj-lt"/>
                <a:cs typeface="Inclusive Sans" pitchFamily="2" charset="0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>
                <a:latin typeface="+mj-lt"/>
                <a:cs typeface="Inclusive Sans" pitchFamily="2" charset="0"/>
              </a:defRPr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>
                <a:latin typeface="+mj-lt"/>
                <a:cs typeface="Inclusive Sans" pitchFamily="2" charset="0"/>
              </a:defRPr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3CC1056-1F7E-7F8A-ACE7-DEE8E44657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48423" y="570600"/>
            <a:ext cx="4935977" cy="5716800"/>
          </a:xfrm>
          <a:solidFill>
            <a:schemeClr val="tx2"/>
          </a:solidFill>
        </p:spPr>
        <p:txBody>
          <a:bodyPr/>
          <a:lstStyle>
            <a:lvl1pPr>
              <a:defRPr>
                <a:latin typeface="+mj-lt"/>
                <a:cs typeface="Inclusive Sans" pitchFamily="2" charset="0"/>
              </a:defRPr>
            </a:lvl1pPr>
          </a:lstStyle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5E9F01-B5AA-9152-948E-97B946052F25}"/>
              </a:ext>
            </a:extLst>
          </p:cNvPr>
          <p:cNvSpPr txBox="1"/>
          <p:nvPr userDrawn="1"/>
        </p:nvSpPr>
        <p:spPr>
          <a:xfrm>
            <a:off x="507600" y="6408001"/>
            <a:ext cx="391057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latin typeface="+mj-lt"/>
                <a:cs typeface="Inclusive Sans" pitchFamily="2" charset="0"/>
              </a:rPr>
              <a:t>NIHR Biomedical Research Centre: Birmingham</a:t>
            </a:r>
            <a:endParaRPr lang="en-US" sz="1200" dirty="0">
              <a:latin typeface="+mj-lt"/>
              <a:cs typeface="Inclusive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36192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7"/>
            <a:ext cx="10818541" cy="609656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>
                <a:latin typeface="+mj-lt"/>
                <a:cs typeface="Inclusive Sans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+mj-lt"/>
                <a:cs typeface="Inclusive Sans" pitchFamily="2" charset="0"/>
              </a:defRPr>
            </a:lvl1pPr>
          </a:lstStyle>
          <a:p>
            <a:fld id="{5E5A60D2-E0FE-D345-A8D4-0AC8EF13F903}" type="slidenum">
              <a:rPr lang="en-US" smtClean="0"/>
              <a:pPr/>
              <a:t>‹#›</a:t>
            </a:fld>
            <a:endParaRPr lang="en-US" dirty="0">
              <a:latin typeface="+mj-lt"/>
            </a:endParaRP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A37B0C1F-24DA-788D-FE1A-B61ED9B91EE5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507999" y="1307432"/>
            <a:ext cx="11176399" cy="4539331"/>
          </a:xfrm>
        </p:spPr>
        <p:txBody>
          <a:bodyPr/>
          <a:lstStyle>
            <a:lvl1pPr>
              <a:defRPr>
                <a:latin typeface="+mj-lt"/>
                <a:cs typeface="Inclusive Sans" pitchFamily="2" charset="0"/>
              </a:defRPr>
            </a:lvl1pPr>
          </a:lstStyle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E66BE5-EBD8-9CCB-710E-F58B50437B98}"/>
              </a:ext>
            </a:extLst>
          </p:cNvPr>
          <p:cNvSpPr txBox="1"/>
          <p:nvPr userDrawn="1"/>
        </p:nvSpPr>
        <p:spPr>
          <a:xfrm>
            <a:off x="507600" y="6408001"/>
            <a:ext cx="391057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latin typeface="+mj-lt"/>
                <a:cs typeface="Inclusive Sans" pitchFamily="2" charset="0"/>
              </a:rPr>
              <a:t>NIHR Biomedical Research Centre: Birmingham</a:t>
            </a:r>
            <a:endParaRPr lang="en-US" sz="1200" dirty="0">
              <a:latin typeface="+mj-lt"/>
              <a:cs typeface="Inclusive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0668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364D74-9AA3-4C33-6D41-D64CF7EAC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365125"/>
            <a:ext cx="10818541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A4953-D1AD-E2D7-D752-E9B4B90B64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600" y="1825625"/>
            <a:ext cx="1081854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A8E161-6C6E-2742-1699-7E49B1817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87062" y="6408650"/>
            <a:ext cx="897337" cy="184666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cs typeface="Inclusive Sans" pitchFamily="2" charset="0"/>
              </a:defRPr>
            </a:lvl1pPr>
          </a:lstStyle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F24DB5-939A-7013-29CC-9C6DD242B9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36694" y="6408651"/>
            <a:ext cx="4152540" cy="18466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>
                <a:solidFill>
                  <a:schemeClr val="tx1"/>
                </a:solidFill>
                <a:latin typeface="+mj-lt"/>
                <a:cs typeface="Inclusive Sans" pitchFamily="2" charset="0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9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4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Inclusive Sans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6"/>
          </a:solidFill>
          <a:latin typeface="+mj-lt"/>
          <a:ea typeface="+mn-ea"/>
          <a:cs typeface="Inclusive Sans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6"/>
          </a:solidFill>
          <a:latin typeface="+mj-lt"/>
          <a:ea typeface="+mn-ea"/>
          <a:cs typeface="Inclusive Sans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–"/>
        <a:defRPr sz="2000" kern="1200">
          <a:solidFill>
            <a:schemeClr val="accent6"/>
          </a:solidFill>
          <a:latin typeface="+mj-lt"/>
          <a:ea typeface="+mn-ea"/>
          <a:cs typeface="Inclusive Sans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j-lt"/>
          <a:ea typeface="+mn-ea"/>
          <a:cs typeface="Inclusive Sans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j-lt"/>
          <a:ea typeface="+mn-ea"/>
          <a:cs typeface="Inclusive Sans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883F27F-6A89-CA26-22E4-DC2A2F6309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Insert presentation title here</a:t>
            </a: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6D978E75-57BD-9FFD-F84A-03DFC3C3D3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Subtitle lorem ipsum 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dolor sit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consectur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Date Placeholder 23">
            <a:extLst>
              <a:ext uri="{FF2B5EF4-FFF2-40B4-BE49-F238E27FC236}">
                <a16:creationId xmlns:a16="http://schemas.microsoft.com/office/drawing/2014/main" id="{7F6606DA-A11F-BF35-E17C-A247D0424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DD/MM/YY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8952EC3-AB90-E819-714C-2FEC851E92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Presenter name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A8E6CE3-0204-018B-7633-47616C974DD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7" y="1979628"/>
            <a:ext cx="5703080" cy="422405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NIHR Biomedical Research Centre: Birmingham</a:t>
            </a:r>
          </a:p>
        </p:txBody>
      </p:sp>
    </p:spTree>
    <p:extLst>
      <p:ext uri="{BB962C8B-B14F-4D97-AF65-F5344CB8AC3E}">
        <p14:creationId xmlns:p14="http://schemas.microsoft.com/office/powerpoint/2010/main" val="6368467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16F9DCF-8B16-D3D3-CF4E-62DF11D681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5A60D2-E0FE-D345-A8D4-0AC8EF13F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4DAB8A2-D429-1ABF-FBD6-3EF17A50175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87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026A5E66-CABC-5820-1D26-DAD366F9C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Icon slide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CD9FD60-C1E2-043A-0A2D-23D0DC4DE3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5A60D2-E0FE-D345-A8D4-0AC8EF13F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1CCA34-BBCC-3FA4-1FEC-13A17F44BDC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tIns="1404000">
            <a:noAutofit/>
          </a:bodyPr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Inclusive Sans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.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585E9953-24DE-A603-578D-3CCA66208D6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Inclusive Sans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.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53535379-8F64-A6C6-282E-B3ED6C83B89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Inclusive Sans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DAA2EA5-1509-24C5-3CD4-02657C7EB9B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7084ACEF-3929-57DC-3A62-06FEF9370E2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1C772CD8-CDB0-6CE2-FA37-6250AEBAE1A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29773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825524-61A6-F050-4A11-C13D1C57206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962051-53A8-20D0-2819-5F97B6846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1457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29FA22-88F1-22BB-5139-DCD389DCC4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2A0F9004-6155-BAC4-8640-4306127A52E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Insert presentation title here</a:t>
            </a: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DD42BFC6-FD05-DE1B-8B36-229AF8C9B5E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Subtitle lorem ipsum </a:t>
            </a:r>
            <a:br>
              <a:rPr lang="en-US"/>
            </a:br>
            <a:r>
              <a:rPr lang="en-US"/>
              <a:t>dolor sit amet consectur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F03F4E-461A-8A3E-8044-43CF859AC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t>DD/MM/YY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278626E-3121-2E9E-6F2C-73A531E330E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Presenter name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7E2ABE6-E994-816F-BBFD-8F841DBC12E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8" y="1979628"/>
            <a:ext cx="5703079" cy="422405"/>
          </a:xfrm>
        </p:spPr>
        <p:txBody>
          <a:bodyPr/>
          <a:lstStyle/>
          <a:p>
            <a:r>
              <a:rPr lang="en-GB" dirty="0"/>
              <a:t>NIHR Biomedical Research Centre: Birmingham</a:t>
            </a:r>
          </a:p>
        </p:txBody>
      </p:sp>
    </p:spTree>
    <p:extLst>
      <p:ext uri="{BB962C8B-B14F-4D97-AF65-F5344CB8AC3E}">
        <p14:creationId xmlns:p14="http://schemas.microsoft.com/office/powerpoint/2010/main" val="20025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F6358-699B-B433-8C91-AEB480CAA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Divider slide </a:t>
            </a:r>
            <a:br>
              <a:rPr lang="en-US" dirty="0"/>
            </a:br>
            <a:r>
              <a:rPr lang="en-US" dirty="0"/>
              <a:t>title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F5386C-AC9F-0E31-B2C9-A2203CFDA3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Subtitle and additional </a:t>
            </a:r>
            <a:br>
              <a:rPr lang="en-US" dirty="0"/>
            </a:br>
            <a:r>
              <a:rPr lang="en-US" dirty="0"/>
              <a:t>information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9E34DE-6F29-4C82-470C-F497CE5F2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5A60D2-E0FE-D345-A8D4-0AC8EF13F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829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A59710-47A1-4053-3A00-F4FAEC7A6E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4E01F-25C4-0D30-7CB2-5470A5C8A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Divider slide </a:t>
            </a:r>
            <a:br>
              <a:rPr lang="en-US" dirty="0"/>
            </a:br>
            <a:r>
              <a:rPr lang="en-US" dirty="0"/>
              <a:t>title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C180A7-5ACB-9DD1-8999-3B49DF8863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Subtitle and additional </a:t>
            </a:r>
            <a:br>
              <a:rPr lang="en-US" dirty="0"/>
            </a:br>
            <a:r>
              <a:rPr lang="en-US" dirty="0"/>
              <a:t>information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A2AD22-583A-A8E6-F064-5DBDE3EDF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5A60D2-E0FE-D345-A8D4-0AC8EF13F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040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1F527-357B-C672-AC31-A14141474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column copy slide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BD73D3F-5F9C-608D-7EB7-49305779F7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5A60D2-E0FE-D345-A8D4-0AC8EF13F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89CD68-85BD-370E-2BEC-A1820AD4C0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Inclusive Sans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convallis </a:t>
            </a:r>
            <a:r>
              <a:rPr lang="en-US" dirty="0" err="1"/>
              <a:t>nibh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est vitae </a:t>
            </a:r>
            <a:r>
              <a:rPr lang="en-US" dirty="0" err="1"/>
              <a:t>ullamcorper</a:t>
            </a:r>
            <a:r>
              <a:rPr lang="en-US" dirty="0"/>
              <a:t>. Vestibulum </a:t>
            </a:r>
            <a:r>
              <a:rPr lang="en-US" dirty="0" err="1"/>
              <a:t>mollis</a:t>
            </a:r>
            <a:r>
              <a:rPr lang="en-US" dirty="0"/>
              <a:t> ligula </a:t>
            </a:r>
            <a:r>
              <a:rPr lang="en-US" dirty="0" err="1"/>
              <a:t>massa</a:t>
            </a:r>
            <a:r>
              <a:rPr lang="en-US" dirty="0"/>
              <a:t>, non </a:t>
            </a:r>
            <a:r>
              <a:rPr lang="en-US" dirty="0" err="1"/>
              <a:t>consectetur</a:t>
            </a:r>
            <a:r>
              <a:rPr lang="en-US" dirty="0"/>
              <a:t> magna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ut.</a:t>
            </a:r>
            <a:r>
              <a:rPr lang="en-US" dirty="0"/>
              <a:t>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pharetra, </a:t>
            </a:r>
            <a:r>
              <a:rPr lang="en-US" dirty="0" err="1"/>
              <a:t>sem</a:t>
            </a:r>
            <a:r>
              <a:rPr lang="en-US" dirty="0"/>
              <a:t> id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, dolor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magna, at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Class </a:t>
            </a:r>
            <a:r>
              <a:rPr lang="en-US" dirty="0" err="1"/>
              <a:t>aptent</a:t>
            </a:r>
            <a:r>
              <a:rPr lang="en-US" dirty="0"/>
              <a:t> </a:t>
            </a:r>
            <a:r>
              <a:rPr lang="en-US" dirty="0" err="1"/>
              <a:t>taciti</a:t>
            </a:r>
            <a:r>
              <a:rPr lang="en-US" dirty="0"/>
              <a:t> </a:t>
            </a:r>
            <a:r>
              <a:rPr lang="en-US" dirty="0" err="1"/>
              <a:t>sociosqu</a:t>
            </a:r>
            <a:r>
              <a:rPr lang="en-US" dirty="0"/>
              <a:t> ad </a:t>
            </a:r>
            <a:r>
              <a:rPr lang="en-US" dirty="0" err="1"/>
              <a:t>litora</a:t>
            </a:r>
            <a:r>
              <a:rPr lang="en-US" dirty="0"/>
              <a:t> </a:t>
            </a:r>
            <a:r>
              <a:rPr lang="en-US" dirty="0" err="1"/>
              <a:t>torquent</a:t>
            </a:r>
            <a:r>
              <a:rPr lang="en-US" dirty="0"/>
              <a:t> per </a:t>
            </a:r>
            <a:r>
              <a:rPr lang="en-US" dirty="0" err="1"/>
              <a:t>conubia</a:t>
            </a:r>
            <a:r>
              <a:rPr lang="en-US" dirty="0"/>
              <a:t> nostra, per </a:t>
            </a:r>
            <a:r>
              <a:rPr lang="en-US" dirty="0" err="1"/>
              <a:t>inceptos</a:t>
            </a:r>
            <a:r>
              <a:rPr lang="en-US" dirty="0"/>
              <a:t> </a:t>
            </a:r>
            <a:r>
              <a:rPr lang="en-US" dirty="0" err="1"/>
              <a:t>himenaeos</a:t>
            </a:r>
            <a:r>
              <a:rPr lang="en-US" dirty="0"/>
              <a:t>. Maecenas a </a:t>
            </a:r>
            <a:r>
              <a:rPr lang="en-US" dirty="0" err="1"/>
              <a:t>feugiat</a:t>
            </a:r>
            <a:r>
              <a:rPr lang="en-US" dirty="0"/>
              <a:t> ligula.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pretium</a:t>
            </a:r>
            <a:r>
              <a:rPr lang="en-US" dirty="0"/>
              <a:t> mi </a:t>
            </a:r>
            <a:r>
              <a:rPr lang="en-US" dirty="0" err="1"/>
              <a:t>lectus</a:t>
            </a:r>
            <a:r>
              <a:rPr lang="en-US" dirty="0"/>
              <a:t>, a </a:t>
            </a:r>
            <a:r>
              <a:rPr lang="en-US" dirty="0" err="1"/>
              <a:t>efficitur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vitae. Sed </a:t>
            </a:r>
            <a:r>
              <a:rPr lang="en-US" dirty="0" err="1"/>
              <a:t>eu</a:t>
            </a:r>
            <a:r>
              <a:rPr lang="en-US" dirty="0"/>
              <a:t> nunc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convallis </a:t>
            </a:r>
            <a:r>
              <a:rPr lang="en-US" dirty="0" err="1"/>
              <a:t>accumsan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, sed </a:t>
            </a:r>
            <a:r>
              <a:rPr lang="en-US" dirty="0" err="1"/>
              <a:t>sodales</a:t>
            </a:r>
            <a:r>
              <a:rPr lang="en-US" dirty="0"/>
              <a:t> ante </a:t>
            </a:r>
            <a:r>
              <a:rPr lang="en-US" dirty="0" err="1"/>
              <a:t>accumsan</a:t>
            </a:r>
            <a:r>
              <a:rPr lang="en-US" dirty="0"/>
              <a:t>. Cras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, maximus id </a:t>
            </a:r>
            <a:r>
              <a:rPr lang="en-US" dirty="0" err="1"/>
              <a:t>volutpat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laoreet</a:t>
            </a:r>
            <a:r>
              <a:rPr lang="en-US" dirty="0"/>
              <a:t> vitae eros.</a:t>
            </a:r>
          </a:p>
        </p:txBody>
      </p:sp>
    </p:spTree>
    <p:extLst>
      <p:ext uri="{BB962C8B-B14F-4D97-AF65-F5344CB8AC3E}">
        <p14:creationId xmlns:p14="http://schemas.microsoft.com/office/powerpoint/2010/main" val="3197071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3DEA1-B6AF-DC12-8AA3-DBB737597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column copy slide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F01C2CA-145C-CFA9-CF47-B27D56A7096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5A60D2-E0FE-D345-A8D4-0AC8EF13F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960A9E-023A-C678-79E2-9FEBECD41C5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Inclusive Sans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convallis </a:t>
            </a:r>
            <a:r>
              <a:rPr lang="en-US" dirty="0" err="1"/>
              <a:t>nibh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est vitae </a:t>
            </a:r>
            <a:r>
              <a:rPr lang="en-US" dirty="0" err="1"/>
              <a:t>ullamcorper</a:t>
            </a:r>
            <a:r>
              <a:rPr lang="en-US" dirty="0"/>
              <a:t>. Vestibulum </a:t>
            </a:r>
            <a:r>
              <a:rPr lang="en-US" dirty="0" err="1"/>
              <a:t>mollis</a:t>
            </a:r>
            <a:r>
              <a:rPr lang="en-US" dirty="0"/>
              <a:t> ligula </a:t>
            </a:r>
            <a:r>
              <a:rPr lang="en-US" dirty="0" err="1"/>
              <a:t>massa</a:t>
            </a:r>
            <a:r>
              <a:rPr lang="en-US" dirty="0"/>
              <a:t>, non </a:t>
            </a:r>
            <a:r>
              <a:rPr lang="en-US" dirty="0" err="1"/>
              <a:t>consectetur</a:t>
            </a:r>
            <a:r>
              <a:rPr lang="en-US" dirty="0"/>
              <a:t> magna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ut.</a:t>
            </a:r>
            <a:r>
              <a:rPr lang="en-US" dirty="0"/>
              <a:t>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pharetra, </a:t>
            </a:r>
            <a:r>
              <a:rPr lang="en-US" dirty="0" err="1"/>
              <a:t>sem</a:t>
            </a:r>
            <a:r>
              <a:rPr lang="en-US" dirty="0"/>
              <a:t> id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, dolor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magna, at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6D5699D-C0EA-166E-C116-BC0A5F04D2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Inclusive Sans class </a:t>
            </a:r>
            <a:r>
              <a:rPr lang="en-US" dirty="0" err="1"/>
              <a:t>aptent</a:t>
            </a:r>
            <a:r>
              <a:rPr lang="en-US" dirty="0"/>
              <a:t> </a:t>
            </a:r>
            <a:r>
              <a:rPr lang="en-US" dirty="0" err="1"/>
              <a:t>taciti</a:t>
            </a:r>
            <a:r>
              <a:rPr lang="en-US" dirty="0"/>
              <a:t> </a:t>
            </a:r>
            <a:r>
              <a:rPr lang="en-US" dirty="0" err="1"/>
              <a:t>sociosqu</a:t>
            </a:r>
            <a:r>
              <a:rPr lang="en-US" dirty="0"/>
              <a:t> ad </a:t>
            </a:r>
            <a:r>
              <a:rPr lang="en-US" dirty="0" err="1"/>
              <a:t>litora</a:t>
            </a:r>
            <a:r>
              <a:rPr lang="en-US" dirty="0"/>
              <a:t> </a:t>
            </a:r>
            <a:r>
              <a:rPr lang="en-US" dirty="0" err="1"/>
              <a:t>torquent</a:t>
            </a:r>
            <a:r>
              <a:rPr lang="en-US" dirty="0"/>
              <a:t> per </a:t>
            </a:r>
            <a:r>
              <a:rPr lang="en-US" dirty="0" err="1"/>
              <a:t>conubia</a:t>
            </a:r>
            <a:r>
              <a:rPr lang="en-US" dirty="0"/>
              <a:t> nostra, per </a:t>
            </a:r>
            <a:r>
              <a:rPr lang="en-US" dirty="0" err="1"/>
              <a:t>inceptos</a:t>
            </a:r>
            <a:r>
              <a:rPr lang="en-US" dirty="0"/>
              <a:t> </a:t>
            </a:r>
            <a:r>
              <a:rPr lang="en-US" dirty="0" err="1"/>
              <a:t>himenaeos</a:t>
            </a:r>
            <a:r>
              <a:rPr lang="en-US" dirty="0"/>
              <a:t>. Maecenas a </a:t>
            </a:r>
            <a:r>
              <a:rPr lang="en-US" dirty="0" err="1"/>
              <a:t>feugiat</a:t>
            </a:r>
            <a:r>
              <a:rPr lang="en-US" dirty="0"/>
              <a:t> ligula.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pretium</a:t>
            </a:r>
            <a:r>
              <a:rPr lang="en-US" dirty="0"/>
              <a:t> mi </a:t>
            </a:r>
            <a:r>
              <a:rPr lang="en-US" dirty="0" err="1"/>
              <a:t>lectus</a:t>
            </a:r>
            <a:r>
              <a:rPr lang="en-US" dirty="0"/>
              <a:t>, a </a:t>
            </a:r>
            <a:r>
              <a:rPr lang="en-US" dirty="0" err="1"/>
              <a:t>efficitur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vitae. Sed </a:t>
            </a:r>
            <a:r>
              <a:rPr lang="en-US" dirty="0" err="1"/>
              <a:t>eu</a:t>
            </a:r>
            <a:r>
              <a:rPr lang="en-US" dirty="0"/>
              <a:t> nunc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convallis </a:t>
            </a:r>
            <a:r>
              <a:rPr lang="en-US" dirty="0" err="1"/>
              <a:t>accumsan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, sed </a:t>
            </a:r>
            <a:r>
              <a:rPr lang="en-US" dirty="0" err="1"/>
              <a:t>sodales</a:t>
            </a:r>
            <a:r>
              <a:rPr lang="en-US" dirty="0"/>
              <a:t> ante </a:t>
            </a:r>
            <a:r>
              <a:rPr lang="en-US" dirty="0" err="1"/>
              <a:t>accumsan</a:t>
            </a:r>
            <a:r>
              <a:rPr lang="en-US" dirty="0"/>
              <a:t>. Cras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, maximus id </a:t>
            </a:r>
            <a:r>
              <a:rPr lang="en-US" dirty="0" err="1"/>
              <a:t>volutpat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laoreet</a:t>
            </a:r>
            <a:r>
              <a:rPr lang="en-US" dirty="0"/>
              <a:t> vitae eros. </a:t>
            </a:r>
          </a:p>
          <a:p>
            <a:pPr lvl="1"/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, </a:t>
            </a:r>
            <a:r>
              <a:rPr lang="en-US" dirty="0" err="1"/>
              <a:t>placerat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 et, </a:t>
            </a:r>
            <a:r>
              <a:rPr lang="en-US" dirty="0" err="1"/>
              <a:t>consectetur</a:t>
            </a:r>
            <a:r>
              <a:rPr lang="en-US" dirty="0"/>
              <a:t> sem. Vestibulum ante ipsum </a:t>
            </a:r>
            <a:r>
              <a:rPr lang="en-US" dirty="0" err="1"/>
              <a:t>primis</a:t>
            </a:r>
            <a:r>
              <a:rPr lang="en-US" dirty="0"/>
              <a:t> in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et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cubilia</a:t>
            </a:r>
            <a:r>
              <a:rPr lang="en-US" dirty="0"/>
              <a:t> curae; Integer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962623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A8E86-180D-9854-EF83-4C67B3553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column copy slide - Bulleted list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0490CB9-BDE5-04F5-0E1B-5264017B22C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5A60D2-E0FE-D345-A8D4-0AC8EF13F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9E2A9A-0356-D042-D76F-64EFECAFBA9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L1 bullet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non </a:t>
            </a:r>
            <a:r>
              <a:rPr lang="en-US" dirty="0" err="1"/>
              <a:t>lacus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, id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. Nam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, vel </a:t>
            </a:r>
            <a:r>
              <a:rPr lang="en-US" dirty="0" err="1"/>
              <a:t>viverra</a:t>
            </a:r>
            <a:r>
              <a:rPr lang="en-US" dirty="0"/>
              <a:t> magna </a:t>
            </a:r>
            <a:r>
              <a:rPr lang="en-US" dirty="0" err="1"/>
              <a:t>ornare</a:t>
            </a:r>
            <a:r>
              <a:rPr lang="en-US" dirty="0"/>
              <a:t>. Vestibulum ante ipsum </a:t>
            </a:r>
            <a:r>
              <a:rPr lang="en-US" dirty="0" err="1"/>
              <a:t>primis</a:t>
            </a:r>
            <a:r>
              <a:rPr lang="en-US" dirty="0"/>
              <a:t> in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et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cubilia</a:t>
            </a:r>
            <a:r>
              <a:rPr lang="en-US" dirty="0"/>
              <a:t> curae; </a:t>
            </a:r>
            <a:r>
              <a:rPr lang="en-US" dirty="0" err="1"/>
              <a:t>Nullam</a:t>
            </a:r>
            <a:r>
              <a:rPr lang="en-US" dirty="0"/>
              <a:t> et gravida </a:t>
            </a:r>
            <a:r>
              <a:rPr lang="en-US" dirty="0" err="1"/>
              <a:t>nisl</a:t>
            </a:r>
            <a:r>
              <a:rPr lang="en-US" dirty="0"/>
              <a:t>. Nunc sit </a:t>
            </a:r>
            <a:r>
              <a:rPr lang="en-US" dirty="0" err="1"/>
              <a:t>amet</a:t>
            </a:r>
            <a:r>
              <a:rPr lang="en-US" dirty="0"/>
              <a:t> lorem mi. </a:t>
            </a:r>
          </a:p>
          <a:p>
            <a:r>
              <a:rPr lang="en-US" dirty="0"/>
              <a:t>L1 bullet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non </a:t>
            </a:r>
            <a:r>
              <a:rPr lang="en-US" dirty="0" err="1"/>
              <a:t>lacus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, id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. Nam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, vel </a:t>
            </a:r>
            <a:r>
              <a:rPr lang="en-US" dirty="0" err="1"/>
              <a:t>viverra</a:t>
            </a:r>
            <a:r>
              <a:rPr lang="en-US" dirty="0"/>
              <a:t> magna </a:t>
            </a:r>
            <a:r>
              <a:rPr lang="en-US" dirty="0" err="1"/>
              <a:t>ornare</a:t>
            </a:r>
            <a:r>
              <a:rPr lang="en-US" dirty="0"/>
              <a:t>. Vestibulum ante ipsum </a:t>
            </a:r>
            <a:r>
              <a:rPr lang="en-US" dirty="0" err="1"/>
              <a:t>primis</a:t>
            </a:r>
            <a:r>
              <a:rPr lang="en-US" dirty="0"/>
              <a:t> in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et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cubilia</a:t>
            </a:r>
            <a:r>
              <a:rPr lang="en-US" dirty="0"/>
              <a:t> curae; </a:t>
            </a:r>
            <a:r>
              <a:rPr lang="en-US" dirty="0" err="1"/>
              <a:t>Nullam</a:t>
            </a:r>
            <a:r>
              <a:rPr lang="en-US" dirty="0"/>
              <a:t> et gravida </a:t>
            </a:r>
            <a:r>
              <a:rPr lang="en-US" dirty="0" err="1"/>
              <a:t>nisl</a:t>
            </a:r>
            <a:r>
              <a:rPr lang="en-US" dirty="0"/>
              <a:t>. Nunc sit </a:t>
            </a:r>
            <a:r>
              <a:rPr lang="en-US" dirty="0" err="1"/>
              <a:t>amet</a:t>
            </a:r>
            <a:r>
              <a:rPr lang="en-US" dirty="0"/>
              <a:t> lorem mi. </a:t>
            </a:r>
          </a:p>
          <a:p>
            <a:pPr lvl="1"/>
            <a:r>
              <a:rPr lang="en-US" dirty="0"/>
              <a:t>L2 bullet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non </a:t>
            </a:r>
            <a:r>
              <a:rPr lang="en-US" dirty="0" err="1"/>
              <a:t>lacus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, id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L2 bullet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non </a:t>
            </a:r>
            <a:r>
              <a:rPr lang="en-US" dirty="0" err="1"/>
              <a:t>lacus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, id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L3 bullet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maximus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quisque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 dui.</a:t>
            </a:r>
          </a:p>
          <a:p>
            <a:pPr lvl="2"/>
            <a:r>
              <a:rPr lang="en-US" dirty="0"/>
              <a:t>L3 bullet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maximus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quisque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 dui.</a:t>
            </a:r>
          </a:p>
        </p:txBody>
      </p:sp>
    </p:spTree>
    <p:extLst>
      <p:ext uri="{BB962C8B-B14F-4D97-AF65-F5344CB8AC3E}">
        <p14:creationId xmlns:p14="http://schemas.microsoft.com/office/powerpoint/2010/main" val="1951871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0648B-2764-CA7E-CF2C-712195C6B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Copy with image slide second line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2F7017F-E9F4-501B-42A1-844EFD782B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5A60D2-E0FE-D345-A8D4-0AC8EF13F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E8EF31-6DAE-7A1A-36D6-EE0601CEEE6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Inclusive Sans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convallis </a:t>
            </a:r>
            <a:r>
              <a:rPr lang="en-US" dirty="0" err="1"/>
              <a:t>nibh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est vitae </a:t>
            </a:r>
            <a:r>
              <a:rPr lang="en-US" dirty="0" err="1"/>
              <a:t>ullamcorper</a:t>
            </a:r>
            <a:r>
              <a:rPr lang="en-US" dirty="0"/>
              <a:t>. Vestibulum </a:t>
            </a:r>
            <a:r>
              <a:rPr lang="en-US" dirty="0" err="1"/>
              <a:t>mollis</a:t>
            </a:r>
            <a:r>
              <a:rPr lang="en-US" dirty="0"/>
              <a:t> ligula </a:t>
            </a:r>
            <a:r>
              <a:rPr lang="en-US" dirty="0" err="1"/>
              <a:t>massa</a:t>
            </a:r>
            <a:r>
              <a:rPr lang="en-US" dirty="0"/>
              <a:t>, non </a:t>
            </a:r>
            <a:r>
              <a:rPr lang="en-US" dirty="0" err="1"/>
              <a:t>consectetur</a:t>
            </a:r>
            <a:r>
              <a:rPr lang="en-US" dirty="0"/>
              <a:t> magna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ut.</a:t>
            </a:r>
            <a:r>
              <a:rPr lang="en-US" dirty="0"/>
              <a:t>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pharetra, </a:t>
            </a:r>
            <a:r>
              <a:rPr lang="en-US" dirty="0" err="1"/>
              <a:t>sem</a:t>
            </a:r>
            <a:r>
              <a:rPr lang="en-US" dirty="0"/>
              <a:t> id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, dolor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magna, at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.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99021C3-A6B0-9098-2957-1006F282702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7488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56A05-2F93-E127-E347-CA0D15008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 slide</a:t>
            </a:r>
          </a:p>
        </p:txBody>
      </p:sp>
      <p:graphicFrame>
        <p:nvGraphicFramePr>
          <p:cNvPr id="4" name="Table Placeholder 3">
            <a:extLst>
              <a:ext uri="{FF2B5EF4-FFF2-40B4-BE49-F238E27FC236}">
                <a16:creationId xmlns:a16="http://schemas.microsoft.com/office/drawing/2014/main" id="{FD491979-DFEB-DB52-D535-E8A7ECD8B0F6}"/>
              </a:ext>
            </a:extLst>
          </p:cNvPr>
          <p:cNvGraphicFramePr>
            <a:graphicFrameLocks noGrp="1"/>
          </p:cNvGraphicFramePr>
          <p:nvPr>
            <p:ph type="tbl" sz="quarter" idx="12"/>
            <p:extLst>
              <p:ext uri="{D42A27DB-BD31-4B8C-83A1-F6EECF244321}">
                <p14:modId xmlns:p14="http://schemas.microsoft.com/office/powerpoint/2010/main" val="1501233028"/>
              </p:ext>
            </p:extLst>
          </p:nvPr>
        </p:nvGraphicFramePr>
        <p:xfrm>
          <a:off x="508000" y="1308097"/>
          <a:ext cx="11176000" cy="4526324"/>
        </p:xfrm>
        <a:graphic>
          <a:graphicData uri="http://schemas.openxmlformats.org/drawingml/2006/table">
            <a:tbl>
              <a:tblPr firstRow="1" firstCol="1" bandCol="1">
                <a:tableStyleId>{5C22544A-7EE6-4342-B048-85BDC9FD1C3A}</a:tableStyleId>
              </a:tblPr>
              <a:tblGrid>
                <a:gridCol w="2235200">
                  <a:extLst>
                    <a:ext uri="{9D8B030D-6E8A-4147-A177-3AD203B41FA5}">
                      <a16:colId xmlns:a16="http://schemas.microsoft.com/office/drawing/2014/main" val="2270349398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val="3893813625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val="902845891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val="756202233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val="1073524033"/>
                    </a:ext>
                  </a:extLst>
                </a:gridCol>
              </a:tblGrid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  <a:latin typeface="+mj-lt"/>
                          <a:cs typeface="Inclusive Sans" pitchFamily="2" charset="0"/>
                        </a:rPr>
                        <a:t>Main column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+mj-lt"/>
                          <a:cs typeface="Inclusive Sans" pitchFamily="2" charset="0"/>
                        </a:rPr>
                        <a:t>Column heading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+mj-lt"/>
                          <a:cs typeface="Inclusive Sans" pitchFamily="2" charset="0"/>
                        </a:rPr>
                        <a:t>Column heading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+mj-lt"/>
                          <a:cs typeface="Inclusive Sans" pitchFamily="2" charset="0"/>
                        </a:rPr>
                        <a:t>Column heading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+mj-lt"/>
                          <a:cs typeface="Inclusive Sans" pitchFamily="2" charset="0"/>
                        </a:rPr>
                        <a:t>Column heading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0304970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  <a:latin typeface="+mj-lt"/>
                          <a:cs typeface="Inclusive Sans" pitchFamily="2" charset="0"/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+mj-lt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+mj-lt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+mj-lt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+mj-lt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2524931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  <a:latin typeface="+mj-lt"/>
                          <a:cs typeface="Inclusive Sans" pitchFamily="2" charset="0"/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+mj-lt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+mj-lt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+mj-lt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+mj-lt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1265305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  <a:latin typeface="+mj-lt"/>
                          <a:cs typeface="Inclusive Sans" pitchFamily="2" charset="0"/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+mj-lt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+mj-lt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+mj-lt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+mj-lt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9817247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  <a:latin typeface="+mj-lt"/>
                          <a:cs typeface="Inclusive Sans" pitchFamily="2" charset="0"/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+mj-lt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+mj-lt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+mj-lt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+mj-lt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3667282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  <a:latin typeface="+mj-lt"/>
                          <a:cs typeface="Inclusive Sans" pitchFamily="2" charset="0"/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+mj-lt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+mj-lt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+mj-lt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+mj-lt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326673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  <a:latin typeface="+mj-lt"/>
                          <a:cs typeface="Inclusive Sans" pitchFamily="2" charset="0"/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+mj-lt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+mj-lt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+mj-lt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+mj-lt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1647754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  <a:latin typeface="+mj-lt"/>
                          <a:cs typeface="Inclusive Sans" pitchFamily="2" charset="0"/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+mj-lt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+mj-lt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+mj-lt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+mj-lt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8595722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  <a:latin typeface="+mj-lt"/>
                          <a:cs typeface="Inclusive Sans" pitchFamily="2" charset="0"/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+mj-lt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+mj-lt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+mj-lt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+mj-lt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0880058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  <a:latin typeface="+mj-lt"/>
                          <a:cs typeface="Inclusive Sans" pitchFamily="2" charset="0"/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+mj-lt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+mj-lt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+mj-lt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+mj-lt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1003314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  <a:latin typeface="+mj-lt"/>
                          <a:cs typeface="Inclusive Sans" pitchFamily="2" charset="0"/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+mj-lt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+mj-lt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+mj-lt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+mj-lt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9022085"/>
                  </a:ext>
                </a:extLst>
              </a:tr>
            </a:tbl>
          </a:graphicData>
        </a:graphic>
      </p:graphicFrame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528EECC-91F1-AE19-7710-D45ED15934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5A60D2-E0FE-D345-A8D4-0AC8EF13F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ea typeface="+mn-ea"/>
                <a:cs typeface="Inclusive Sans" pitchFamily="2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C285E"/>
              </a:solidFill>
              <a:effectLst/>
              <a:uLnTx/>
              <a:uFillTx/>
              <a:ea typeface="+mn-ea"/>
              <a:cs typeface="Inclusive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32889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1">
      <a:dk1>
        <a:srgbClr val="1C285E"/>
      </a:dk1>
      <a:lt1>
        <a:srgbClr val="FFFFFF"/>
      </a:lt1>
      <a:dk2>
        <a:srgbClr val="FFD1E0"/>
      </a:dk2>
      <a:lt2>
        <a:srgbClr val="C3C5FF"/>
      </a:lt2>
      <a:accent1>
        <a:srgbClr val="FC5D5D"/>
      </a:accent1>
      <a:accent2>
        <a:srgbClr val="FAF3EB"/>
      </a:accent2>
      <a:accent3>
        <a:srgbClr val="C7E9FF"/>
      </a:accent3>
      <a:accent4>
        <a:srgbClr val="C5DCE5"/>
      </a:accent4>
      <a:accent5>
        <a:srgbClr val="804055"/>
      </a:accent5>
      <a:accent6>
        <a:srgbClr val="3C3C3C"/>
      </a:accent6>
      <a:hlink>
        <a:srgbClr val="804055"/>
      </a:hlink>
      <a:folHlink>
        <a:srgbClr val="3E439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3066</TotalTime>
  <Words>1002</Words>
  <Application>Microsoft Office PowerPoint</Application>
  <PresentationFormat>Widescreen</PresentationFormat>
  <Paragraphs>111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Aptos</vt:lpstr>
      <vt:lpstr>Inclusive Sans</vt:lpstr>
      <vt:lpstr>1_Office Theme</vt:lpstr>
      <vt:lpstr>Insert presentation title here</vt:lpstr>
      <vt:lpstr>Insert presentation title here</vt:lpstr>
      <vt:lpstr>Divider slide  title here</vt:lpstr>
      <vt:lpstr>Divider slide  title here</vt:lpstr>
      <vt:lpstr>One column copy slide </vt:lpstr>
      <vt:lpstr>Two column copy slide </vt:lpstr>
      <vt:lpstr>One column copy slide - Bulleted list</vt:lpstr>
      <vt:lpstr>Copy with image slide second line</vt:lpstr>
      <vt:lpstr>Table slide</vt:lpstr>
      <vt:lpstr>PowerPoint Presentation</vt:lpstr>
      <vt:lpstr>Icon slide</vt:lpstr>
      <vt:lpstr>PowerPoint Presentation</vt:lpstr>
    </vt:vector>
  </TitlesOfParts>
  <Company>University of Leeds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Alice Ford</dc:creator>
  <cp:lastModifiedBy>Elena Pizzoli (CMH - Administration)</cp:lastModifiedBy>
  <cp:revision>8</cp:revision>
  <dcterms:created xsi:type="dcterms:W3CDTF">2026-02-07T14:03:06Z</dcterms:created>
  <dcterms:modified xsi:type="dcterms:W3CDTF">2026-06-22T15:30:19Z</dcterms:modified>
</cp:coreProperties>
</file>